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3.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4.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5.xml" ContentType="application/vnd.openxmlformats-officedocument.theme+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93" r:id="rId4"/>
    <p:sldMasterId id="2147483836" r:id="rId5"/>
    <p:sldMasterId id="2147483761" r:id="rId6"/>
    <p:sldMasterId id="2147483816" r:id="rId7"/>
    <p:sldMasterId id="2147483720" r:id="rId8"/>
    <p:sldMasterId id="2147483826" r:id="rId9"/>
  </p:sldMasterIdLst>
  <p:notesMasterIdLst>
    <p:notesMasterId r:id="rId26"/>
  </p:notesMasterIdLst>
  <p:handoutMasterIdLst>
    <p:handoutMasterId r:id="rId27"/>
  </p:handoutMasterIdLst>
  <p:sldIdLst>
    <p:sldId id="399" r:id="rId10"/>
    <p:sldId id="353" r:id="rId11"/>
    <p:sldId id="364" r:id="rId12"/>
    <p:sldId id="417" r:id="rId13"/>
    <p:sldId id="418" r:id="rId14"/>
    <p:sldId id="414" r:id="rId15"/>
    <p:sldId id="419" r:id="rId16"/>
    <p:sldId id="420" r:id="rId17"/>
    <p:sldId id="337" r:id="rId18"/>
    <p:sldId id="338" r:id="rId19"/>
    <p:sldId id="400" r:id="rId20"/>
    <p:sldId id="401" r:id="rId21"/>
    <p:sldId id="402" r:id="rId22"/>
    <p:sldId id="411" r:id="rId23"/>
    <p:sldId id="421" r:id="rId24"/>
    <p:sldId id="410" r:id="rId2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099">
          <p15:clr>
            <a:srgbClr val="A4A3A4"/>
          </p15:clr>
        </p15:guide>
        <p15:guide id="2" orient="horz" pos="1298">
          <p15:clr>
            <a:srgbClr val="A4A3A4"/>
          </p15:clr>
        </p15:guide>
        <p15:guide id="3" orient="horz" pos="182">
          <p15:clr>
            <a:srgbClr val="A4A3A4"/>
          </p15:clr>
        </p15:guide>
        <p15:guide id="4" orient="horz" pos="840">
          <p15:clr>
            <a:srgbClr val="A4A3A4"/>
          </p15:clr>
        </p15:guide>
        <p15:guide id="5" orient="horz" pos="3947">
          <p15:clr>
            <a:srgbClr val="A4A3A4"/>
          </p15:clr>
        </p15:guide>
        <p15:guide id="6" orient="horz" pos="4187">
          <p15:clr>
            <a:srgbClr val="A4A3A4"/>
          </p15:clr>
        </p15:guide>
        <p15:guide id="7" pos="545">
          <p15:clr>
            <a:srgbClr val="A4A3A4"/>
          </p15:clr>
        </p15:guide>
        <p15:guide id="8" pos="559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5A13"/>
    <a:srgbClr val="F78E1E"/>
    <a:srgbClr val="FFD200"/>
    <a:srgbClr val="004D43"/>
    <a:srgbClr val="00ACA1"/>
    <a:srgbClr val="ACDCD4"/>
    <a:srgbClr val="232F84"/>
    <a:srgbClr val="5A3F99"/>
    <a:srgbClr val="B28FC2"/>
    <a:srgbClr val="5600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howGuides="1">
      <p:cViewPr varScale="1">
        <p:scale>
          <a:sx n="83" d="100"/>
          <a:sy n="83" d="100"/>
        </p:scale>
        <p:origin x="1478" y="77"/>
      </p:cViewPr>
      <p:guideLst>
        <p:guide orient="horz" pos="4099"/>
        <p:guide orient="horz" pos="1298"/>
        <p:guide orient="horz" pos="182"/>
        <p:guide orient="horz" pos="840"/>
        <p:guide orient="horz" pos="3947"/>
        <p:guide orient="horz" pos="4187"/>
        <p:guide pos="545"/>
        <p:guide pos="559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2.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slide" Target="slides/slide15.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presProps" Target="presProp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147" name="Rectangle 3"/>
          <p:cNvSpPr>
            <a:spLocks noGrp="1" noChangeArrowheads="1"/>
          </p:cNvSpPr>
          <p:nvPr>
            <p:ph type="dt" sz="quarter" idx="1"/>
          </p:nvPr>
        </p:nvSpPr>
        <p:spPr bwMode="auto">
          <a:xfrm>
            <a:off x="3886200" y="0"/>
            <a:ext cx="29718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148" name="Rectangle 4"/>
          <p:cNvSpPr>
            <a:spLocks noGrp="1" noChangeArrowheads="1"/>
          </p:cNvSpPr>
          <p:nvPr>
            <p:ph type="ftr" sz="quarter" idx="2"/>
          </p:nvPr>
        </p:nvSpPr>
        <p:spPr bwMode="auto">
          <a:xfrm>
            <a:off x="0" y="8686800"/>
            <a:ext cx="29718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149" name="Rectangle 5"/>
          <p:cNvSpPr>
            <a:spLocks noGrp="1" noChangeArrowheads="1"/>
          </p:cNvSpPr>
          <p:nvPr>
            <p:ph type="sldNum" sz="quarter" idx="3"/>
          </p:nvPr>
        </p:nvSpPr>
        <p:spPr bwMode="auto">
          <a:xfrm>
            <a:off x="3886200" y="8686800"/>
            <a:ext cx="29718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C4B955AE-EF42-4E93-A8F5-AF47A63CA8D1}" type="slidenum">
              <a:rPr lang="en-US"/>
              <a:pPr/>
              <a:t>‹#›</a:t>
            </a:fld>
            <a:endParaRPr lang="en-US"/>
          </a:p>
        </p:txBody>
      </p:sp>
    </p:spTree>
    <p:extLst>
      <p:ext uri="{BB962C8B-B14F-4D97-AF65-F5344CB8AC3E}">
        <p14:creationId xmlns:p14="http://schemas.microsoft.com/office/powerpoint/2010/main" val="21995965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73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1873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187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1873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873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1873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CAAF672-9FCD-4D03-A4A8-054038DDDC61}" type="slidenum">
              <a:rPr lang="en-GB"/>
              <a:pPr/>
              <a:t>‹#›</a:t>
            </a:fld>
            <a:endParaRPr lang="en-GB"/>
          </a:p>
        </p:txBody>
      </p:sp>
    </p:spTree>
    <p:extLst>
      <p:ext uri="{BB962C8B-B14F-4D97-AF65-F5344CB8AC3E}">
        <p14:creationId xmlns:p14="http://schemas.microsoft.com/office/powerpoint/2010/main" val="290654155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Design Option 1">
    <p:spTree>
      <p:nvGrpSpPr>
        <p:cNvPr id="1" name=""/>
        <p:cNvGrpSpPr/>
        <p:nvPr/>
      </p:nvGrpSpPr>
      <p:grpSpPr>
        <a:xfrm>
          <a:off x="0" y="0"/>
          <a:ext cx="0" cy="0"/>
          <a:chOff x="0" y="0"/>
          <a:chExt cx="0" cy="0"/>
        </a:xfrm>
      </p:grpSpPr>
      <p:sp>
        <p:nvSpPr>
          <p:cNvPr id="19" name="Rectangle 18"/>
          <p:cNvSpPr/>
          <p:nvPr/>
        </p:nvSpPr>
        <p:spPr bwMode="auto">
          <a:xfrm>
            <a:off x="540000" y="1080000"/>
            <a:ext cx="8640000" cy="5814000"/>
          </a:xfrm>
          <a:prstGeom prst="rect">
            <a:avLst/>
          </a:prstGeom>
          <a:noFill/>
          <a:ln w="9525" cap="flat" cmpd="sng" algn="ctr">
            <a:solidFill>
              <a:schemeClr val="bg1">
                <a:lumMod val="50000"/>
              </a:schemeClr>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tx2"/>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tx2"/>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a:xfrm>
            <a:off x="8549876" y="6669306"/>
            <a:ext cx="360000" cy="179388"/>
          </a:xfrm>
        </p:spPr>
        <p:txBody>
          <a:bodyPr/>
          <a:lstStyle>
            <a:lvl1pPr>
              <a:defRPr>
                <a:solidFill>
                  <a:schemeClr val="tx2"/>
                </a:solidFill>
              </a:defRPr>
            </a:lvl1pPr>
          </a:lstStyle>
          <a:p>
            <a:fld id="{78AE5A1C-65DF-4E44-85E9-749E02B3BDA4}" type="slidenum">
              <a:rPr lang="en-US" smtClean="0"/>
              <a:pPr/>
              <a:t>‹#›</a:t>
            </a:fld>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tx2"/>
                </a:solidFill>
                <a:latin typeface="+mn-lt"/>
              </a:rPr>
              <a:t>An independent member of UHY International</a:t>
            </a:r>
          </a:p>
        </p:txBody>
      </p:sp>
      <p:pic>
        <p:nvPicPr>
          <p:cNvPr id="2" name="Picture 1">
            <a:extLst>
              <a:ext uri="{FF2B5EF4-FFF2-40B4-BE49-F238E27FC236}">
                <a16:creationId xmlns:a16="http://schemas.microsoft.com/office/drawing/2014/main" id="{17D4E11B-F2F7-5A6F-F501-31676D2FF2F7}"/>
              </a:ext>
            </a:extLst>
          </p:cNvPr>
          <p:cNvPicPr>
            <a:picLocks noChangeAspect="1"/>
          </p:cNvPicPr>
          <p:nvPr userDrawn="1"/>
        </p:nvPicPr>
        <p:blipFill>
          <a:blip r:embed="rId2"/>
          <a:stretch>
            <a:fillRect/>
          </a:stretch>
        </p:blipFill>
        <p:spPr>
          <a:xfrm>
            <a:off x="6720319" y="297774"/>
            <a:ext cx="2174474" cy="45571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Slide white">
    <p:spTree>
      <p:nvGrpSpPr>
        <p:cNvPr id="1" name=""/>
        <p:cNvGrpSpPr/>
        <p:nvPr/>
      </p:nvGrpSpPr>
      <p:grpSpPr>
        <a:xfrm>
          <a:off x="0" y="0"/>
          <a:ext cx="0" cy="0"/>
          <a:chOff x="0" y="0"/>
          <a:chExt cx="0" cy="0"/>
        </a:xfrm>
      </p:grpSpPr>
      <p:sp>
        <p:nvSpPr>
          <p:cNvPr id="19" name="Rectangle 18"/>
          <p:cNvSpPr/>
          <p:nvPr/>
        </p:nvSpPr>
        <p:spPr bwMode="auto">
          <a:xfrm>
            <a:off x="540000" y="1080000"/>
            <a:ext cx="8640000" cy="5814000"/>
          </a:xfrm>
          <a:prstGeom prst="rect">
            <a:avLst/>
          </a:prstGeom>
          <a:noFill/>
          <a:ln w="9525" cap="flat" cmpd="sng" algn="ctr">
            <a:solidFill>
              <a:schemeClr val="bg1">
                <a:lumMod val="50000"/>
              </a:schemeClr>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tx2"/>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tx2"/>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86400"/>
            <a:ext cx="1080000" cy="1081087"/>
          </a:xfrm>
        </p:spPr>
        <p:txBody>
          <a:bodyPr anchor="b" anchorCtr="0"/>
          <a:lstStyle>
            <a:lvl1pPr>
              <a:lnSpc>
                <a:spcPts val="1400"/>
              </a:lnSpc>
              <a:defRPr sz="1100">
                <a:solidFill>
                  <a:schemeClr val="tx2"/>
                </a:solidFill>
                <a:latin typeface="FG Rebecca" pitchFamily="50" charset="0"/>
              </a:defRPr>
            </a:lvl1pPr>
          </a:lstStyle>
          <a:p>
            <a:pPr lvl="0"/>
            <a:r>
              <a:rPr lang="en-US" dirty="0"/>
              <a:t>Insert </a:t>
            </a:r>
            <a:r>
              <a:rPr lang="en-US" dirty="0" err="1"/>
              <a:t>strapline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tx2"/>
                </a:solidFill>
                <a:latin typeface="+mn-lt"/>
              </a:rPr>
              <a:t>An independent member of UHY International</a:t>
            </a:r>
          </a:p>
        </p:txBody>
      </p:sp>
      <p:pic>
        <p:nvPicPr>
          <p:cNvPr id="2" name="Picture 1">
            <a:extLst>
              <a:ext uri="{FF2B5EF4-FFF2-40B4-BE49-F238E27FC236}">
                <a16:creationId xmlns:a16="http://schemas.microsoft.com/office/drawing/2014/main" id="{20847202-585C-E797-94FA-16C422A09F04}"/>
              </a:ext>
            </a:extLst>
          </p:cNvPr>
          <p:cNvPicPr>
            <a:picLocks noChangeAspect="1"/>
          </p:cNvPicPr>
          <p:nvPr userDrawn="1"/>
        </p:nvPicPr>
        <p:blipFill>
          <a:blip r:embed="rId2"/>
          <a:stretch>
            <a:fillRect/>
          </a:stretch>
        </p:blipFill>
        <p:spPr>
          <a:xfrm>
            <a:off x="6720319" y="297774"/>
            <a:ext cx="2174474" cy="455714"/>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Slide Lime">
    <p:spTree>
      <p:nvGrpSpPr>
        <p:cNvPr id="1" name=""/>
        <p:cNvGrpSpPr/>
        <p:nvPr/>
      </p:nvGrpSpPr>
      <p:grpSpPr>
        <a:xfrm>
          <a:off x="0" y="0"/>
          <a:ext cx="0" cy="0"/>
          <a:chOff x="0" y="0"/>
          <a:chExt cx="0" cy="0"/>
        </a:xfrm>
      </p:grpSpPr>
      <p:sp>
        <p:nvSpPr>
          <p:cNvPr id="19" name="Rectangle 18"/>
          <p:cNvSpPr/>
          <p:nvPr/>
        </p:nvSpPr>
        <p:spPr bwMode="auto">
          <a:xfrm>
            <a:off x="540000" y="1080000"/>
            <a:ext cx="8640000" cy="5814000"/>
          </a:xfrm>
          <a:prstGeom prst="rect">
            <a:avLst/>
          </a:prstGeom>
          <a:solidFill>
            <a:schemeClr val="accent1"/>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bg1"/>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86400"/>
            <a:ext cx="1080000" cy="1081087"/>
          </a:xfrm>
        </p:spPr>
        <p:txBody>
          <a:bodyPr anchor="b" anchorCtr="0"/>
          <a:lstStyle>
            <a:lvl1pPr>
              <a:lnSpc>
                <a:spcPts val="1400"/>
              </a:lnSpc>
              <a:defRPr sz="1100">
                <a:solidFill>
                  <a:schemeClr val="bg1"/>
                </a:solidFill>
                <a:latin typeface="FG Rebecca" pitchFamily="50" charset="0"/>
              </a:defRPr>
            </a:lvl1pPr>
          </a:lstStyle>
          <a:p>
            <a:pPr lvl="0"/>
            <a:r>
              <a:rPr lang="en-US" dirty="0"/>
              <a:t>Insert </a:t>
            </a:r>
            <a:r>
              <a:rPr lang="en-US" dirty="0" err="1"/>
              <a:t>strapline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bg1"/>
                </a:solidFill>
                <a:latin typeface="+mn-lt"/>
              </a:rPr>
              <a:t>An independent member of UHY International</a:t>
            </a:r>
          </a:p>
        </p:txBody>
      </p:sp>
      <p:pic>
        <p:nvPicPr>
          <p:cNvPr id="2" name="Picture 1">
            <a:extLst>
              <a:ext uri="{FF2B5EF4-FFF2-40B4-BE49-F238E27FC236}">
                <a16:creationId xmlns:a16="http://schemas.microsoft.com/office/drawing/2014/main" id="{082B60D1-DA9D-B3CB-9122-E5EEB94E9D27}"/>
              </a:ext>
            </a:extLst>
          </p:cNvPr>
          <p:cNvPicPr>
            <a:picLocks noChangeAspect="1"/>
          </p:cNvPicPr>
          <p:nvPr userDrawn="1"/>
        </p:nvPicPr>
        <p:blipFill>
          <a:blip r:embed="rId2"/>
          <a:stretch>
            <a:fillRect/>
          </a:stretch>
        </p:blipFill>
        <p:spPr>
          <a:xfrm>
            <a:off x="6720319" y="297774"/>
            <a:ext cx="2174474" cy="455714"/>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itle Slide P633">
    <p:spTree>
      <p:nvGrpSpPr>
        <p:cNvPr id="1" name=""/>
        <p:cNvGrpSpPr/>
        <p:nvPr/>
      </p:nvGrpSpPr>
      <p:grpSpPr>
        <a:xfrm>
          <a:off x="0" y="0"/>
          <a:ext cx="0" cy="0"/>
          <a:chOff x="0" y="0"/>
          <a:chExt cx="0" cy="0"/>
        </a:xfrm>
      </p:grpSpPr>
      <p:sp>
        <p:nvSpPr>
          <p:cNvPr id="19" name="Rectangle 18"/>
          <p:cNvSpPr/>
          <p:nvPr/>
        </p:nvSpPr>
        <p:spPr bwMode="auto">
          <a:xfrm>
            <a:off x="540000" y="1080000"/>
            <a:ext cx="8640000" cy="5814000"/>
          </a:xfrm>
          <a:prstGeom prst="rect">
            <a:avLst/>
          </a:prstGeom>
          <a:solidFill>
            <a:schemeClr val="accent4"/>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bg1"/>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86400"/>
            <a:ext cx="1080000" cy="1081087"/>
          </a:xfrm>
        </p:spPr>
        <p:txBody>
          <a:bodyPr anchor="b" anchorCtr="0"/>
          <a:lstStyle>
            <a:lvl1pPr>
              <a:lnSpc>
                <a:spcPts val="1400"/>
              </a:lnSpc>
              <a:defRPr sz="1100">
                <a:solidFill>
                  <a:schemeClr val="bg1"/>
                </a:solidFill>
                <a:latin typeface="FG Rebecca" pitchFamily="50" charset="0"/>
              </a:defRPr>
            </a:lvl1pPr>
          </a:lstStyle>
          <a:p>
            <a:pPr lvl="0"/>
            <a:r>
              <a:rPr lang="en-US" dirty="0"/>
              <a:t>Insert </a:t>
            </a:r>
            <a:r>
              <a:rPr lang="en-US" dirty="0" err="1"/>
              <a:t>strapline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bg1"/>
                </a:solidFill>
                <a:latin typeface="+mn-lt"/>
              </a:rPr>
              <a:t>An independent member of UHY International</a:t>
            </a:r>
          </a:p>
        </p:txBody>
      </p:sp>
      <p:pic>
        <p:nvPicPr>
          <p:cNvPr id="2" name="Picture 1">
            <a:extLst>
              <a:ext uri="{FF2B5EF4-FFF2-40B4-BE49-F238E27FC236}">
                <a16:creationId xmlns:a16="http://schemas.microsoft.com/office/drawing/2014/main" id="{80C26820-2A98-867B-51A6-A293D87193A4}"/>
              </a:ext>
            </a:extLst>
          </p:cNvPr>
          <p:cNvPicPr>
            <a:picLocks noChangeAspect="1"/>
          </p:cNvPicPr>
          <p:nvPr userDrawn="1"/>
        </p:nvPicPr>
        <p:blipFill>
          <a:blip r:embed="rId2"/>
          <a:stretch>
            <a:fillRect/>
          </a:stretch>
        </p:blipFill>
        <p:spPr>
          <a:xfrm>
            <a:off x="6720319" y="297774"/>
            <a:ext cx="2174474" cy="455714"/>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itle Slide P533">
    <p:spTree>
      <p:nvGrpSpPr>
        <p:cNvPr id="1" name=""/>
        <p:cNvGrpSpPr/>
        <p:nvPr/>
      </p:nvGrpSpPr>
      <p:grpSpPr>
        <a:xfrm>
          <a:off x="0" y="0"/>
          <a:ext cx="0" cy="0"/>
          <a:chOff x="0" y="0"/>
          <a:chExt cx="0" cy="0"/>
        </a:xfrm>
      </p:grpSpPr>
      <p:sp>
        <p:nvSpPr>
          <p:cNvPr id="19" name="Rectangle 18"/>
          <p:cNvSpPr/>
          <p:nvPr/>
        </p:nvSpPr>
        <p:spPr bwMode="auto">
          <a:xfrm>
            <a:off x="540000" y="1080000"/>
            <a:ext cx="8640000" cy="5814000"/>
          </a:xfrm>
          <a:prstGeom prst="rect">
            <a:avLst/>
          </a:prstGeom>
          <a:solidFill>
            <a:schemeClr val="bg2"/>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bg1"/>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86400"/>
            <a:ext cx="1080000" cy="1081087"/>
          </a:xfrm>
        </p:spPr>
        <p:txBody>
          <a:bodyPr anchor="b" anchorCtr="0"/>
          <a:lstStyle>
            <a:lvl1pPr>
              <a:lnSpc>
                <a:spcPts val="1400"/>
              </a:lnSpc>
              <a:defRPr sz="1100">
                <a:solidFill>
                  <a:schemeClr val="bg1"/>
                </a:solidFill>
                <a:latin typeface="FG Rebecca" pitchFamily="50" charset="0"/>
              </a:defRPr>
            </a:lvl1pPr>
          </a:lstStyle>
          <a:p>
            <a:pPr lvl="0"/>
            <a:r>
              <a:rPr lang="en-US" dirty="0"/>
              <a:t>Insert </a:t>
            </a:r>
            <a:r>
              <a:rPr lang="en-US" dirty="0" err="1"/>
              <a:t>strapline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bg1"/>
                </a:solidFill>
                <a:latin typeface="+mn-lt"/>
              </a:rPr>
              <a:t>An independent member of UHY</a:t>
            </a:r>
            <a:r>
              <a:rPr lang="en-US" sz="800" baseline="0" dirty="0">
                <a:solidFill>
                  <a:schemeClr val="bg1"/>
                </a:solidFill>
                <a:latin typeface="+mn-lt"/>
              </a:rPr>
              <a:t> In</a:t>
            </a:r>
            <a:r>
              <a:rPr lang="en-US" sz="800" dirty="0">
                <a:solidFill>
                  <a:schemeClr val="bg1"/>
                </a:solidFill>
                <a:latin typeface="+mn-lt"/>
              </a:rPr>
              <a:t>ternational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Title Slide P116">
    <p:spTree>
      <p:nvGrpSpPr>
        <p:cNvPr id="1" name=""/>
        <p:cNvGrpSpPr/>
        <p:nvPr/>
      </p:nvGrpSpPr>
      <p:grpSpPr>
        <a:xfrm>
          <a:off x="0" y="0"/>
          <a:ext cx="0" cy="0"/>
          <a:chOff x="0" y="0"/>
          <a:chExt cx="0" cy="0"/>
        </a:xfrm>
      </p:grpSpPr>
      <p:sp>
        <p:nvSpPr>
          <p:cNvPr id="19" name="Rectangle 18"/>
          <p:cNvSpPr/>
          <p:nvPr/>
        </p:nvSpPr>
        <p:spPr bwMode="auto">
          <a:xfrm>
            <a:off x="540000" y="1080000"/>
            <a:ext cx="8640000" cy="5814000"/>
          </a:xfrm>
          <a:prstGeom prst="rect">
            <a:avLst/>
          </a:prstGeom>
          <a:solidFill>
            <a:schemeClr val="accent6"/>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tx2"/>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tx2"/>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86400"/>
            <a:ext cx="1080000" cy="1081087"/>
          </a:xfrm>
        </p:spPr>
        <p:txBody>
          <a:bodyPr anchor="b" anchorCtr="0"/>
          <a:lstStyle>
            <a:lvl1pPr>
              <a:lnSpc>
                <a:spcPts val="1400"/>
              </a:lnSpc>
              <a:defRPr sz="1100">
                <a:solidFill>
                  <a:schemeClr val="tx2"/>
                </a:solidFill>
                <a:latin typeface="FG Rebecca" pitchFamily="50" charset="0"/>
              </a:defRPr>
            </a:lvl1pPr>
          </a:lstStyle>
          <a:p>
            <a:pPr lvl="0"/>
            <a:r>
              <a:rPr lang="en-US" dirty="0"/>
              <a:t>Insert </a:t>
            </a:r>
            <a:r>
              <a:rPr lang="en-US" dirty="0" err="1"/>
              <a:t>strapline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tx2"/>
                </a:solidFill>
                <a:latin typeface="+mn-lt"/>
              </a:rPr>
              <a:t>An independent member of UHY International</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1_Title Slide P116">
    <p:spTree>
      <p:nvGrpSpPr>
        <p:cNvPr id="1" name=""/>
        <p:cNvGrpSpPr/>
        <p:nvPr/>
      </p:nvGrpSpPr>
      <p:grpSpPr>
        <a:xfrm>
          <a:off x="0" y="0"/>
          <a:ext cx="0" cy="0"/>
          <a:chOff x="0" y="0"/>
          <a:chExt cx="0" cy="0"/>
        </a:xfrm>
      </p:grpSpPr>
      <p:sp>
        <p:nvSpPr>
          <p:cNvPr id="19" name="Rectangle 18"/>
          <p:cNvSpPr/>
          <p:nvPr/>
        </p:nvSpPr>
        <p:spPr bwMode="auto">
          <a:xfrm>
            <a:off x="540000" y="1080000"/>
            <a:ext cx="8640000" cy="5814000"/>
          </a:xfrm>
          <a:prstGeom prst="rect">
            <a:avLst/>
          </a:prstGeom>
          <a:solidFill>
            <a:srgbClr val="F78E1E"/>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tx2"/>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tx2"/>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86400"/>
            <a:ext cx="1080000" cy="1081087"/>
          </a:xfrm>
        </p:spPr>
        <p:txBody>
          <a:bodyPr anchor="b" anchorCtr="0"/>
          <a:lstStyle>
            <a:lvl1pPr>
              <a:lnSpc>
                <a:spcPts val="1400"/>
              </a:lnSpc>
              <a:defRPr sz="1100">
                <a:solidFill>
                  <a:schemeClr val="tx2"/>
                </a:solidFill>
                <a:latin typeface="FG Rebecca" pitchFamily="50" charset="0"/>
              </a:defRPr>
            </a:lvl1pPr>
          </a:lstStyle>
          <a:p>
            <a:pPr lvl="0"/>
            <a:r>
              <a:rPr lang="en-US" dirty="0"/>
              <a:t>Insert </a:t>
            </a:r>
            <a:r>
              <a:rPr lang="en-US" dirty="0" err="1"/>
              <a:t>strapline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tx2"/>
                </a:solidFill>
                <a:latin typeface="+mn-lt"/>
              </a:rPr>
              <a:t>An independent member of UHY International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Title Slide P485">
    <p:spTree>
      <p:nvGrpSpPr>
        <p:cNvPr id="1" name=""/>
        <p:cNvGrpSpPr/>
        <p:nvPr/>
      </p:nvGrpSpPr>
      <p:grpSpPr>
        <a:xfrm>
          <a:off x="0" y="0"/>
          <a:ext cx="0" cy="0"/>
          <a:chOff x="0" y="0"/>
          <a:chExt cx="0" cy="0"/>
        </a:xfrm>
      </p:grpSpPr>
      <p:sp>
        <p:nvSpPr>
          <p:cNvPr id="19" name="Rectangle 18"/>
          <p:cNvSpPr/>
          <p:nvPr/>
        </p:nvSpPr>
        <p:spPr bwMode="auto">
          <a:xfrm>
            <a:off x="540000" y="1080000"/>
            <a:ext cx="8640000" cy="5814000"/>
          </a:xfrm>
          <a:prstGeom prst="rect">
            <a:avLst/>
          </a:prstGeom>
          <a:solidFill>
            <a:srgbClr val="CD5A13"/>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bg1"/>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86400"/>
            <a:ext cx="1080000" cy="1081087"/>
          </a:xfrm>
        </p:spPr>
        <p:txBody>
          <a:bodyPr anchor="b" anchorCtr="0"/>
          <a:lstStyle>
            <a:lvl1pPr>
              <a:lnSpc>
                <a:spcPts val="1400"/>
              </a:lnSpc>
              <a:defRPr sz="1100">
                <a:solidFill>
                  <a:schemeClr val="bg1"/>
                </a:solidFill>
                <a:latin typeface="FG Rebecca" pitchFamily="50" charset="0"/>
              </a:defRPr>
            </a:lvl1pPr>
          </a:lstStyle>
          <a:p>
            <a:pPr lvl="0"/>
            <a:r>
              <a:rPr lang="en-US" dirty="0"/>
              <a:t>Insert </a:t>
            </a:r>
            <a:r>
              <a:rPr lang="en-US" dirty="0" err="1"/>
              <a:t>strapline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bg1"/>
                </a:solidFill>
                <a:latin typeface="+mn-lt"/>
              </a:rPr>
              <a:t>An independent member of UHY International</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1_Title Slide P485">
    <p:spTree>
      <p:nvGrpSpPr>
        <p:cNvPr id="1" name=""/>
        <p:cNvGrpSpPr/>
        <p:nvPr/>
      </p:nvGrpSpPr>
      <p:grpSpPr>
        <a:xfrm>
          <a:off x="0" y="0"/>
          <a:ext cx="0" cy="0"/>
          <a:chOff x="0" y="0"/>
          <a:chExt cx="0" cy="0"/>
        </a:xfrm>
      </p:grpSpPr>
      <p:sp>
        <p:nvSpPr>
          <p:cNvPr id="19" name="Rectangle 18"/>
          <p:cNvSpPr/>
          <p:nvPr/>
        </p:nvSpPr>
        <p:spPr bwMode="auto">
          <a:xfrm>
            <a:off x="540000" y="1080000"/>
            <a:ext cx="8640000" cy="5814000"/>
          </a:xfrm>
          <a:prstGeom prst="rect">
            <a:avLst/>
          </a:prstGeom>
          <a:solidFill>
            <a:srgbClr val="EE3124"/>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bg1"/>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86400"/>
            <a:ext cx="1080000" cy="1081087"/>
          </a:xfrm>
        </p:spPr>
        <p:txBody>
          <a:bodyPr anchor="b" anchorCtr="0"/>
          <a:lstStyle>
            <a:lvl1pPr>
              <a:lnSpc>
                <a:spcPts val="1400"/>
              </a:lnSpc>
              <a:defRPr sz="1100">
                <a:solidFill>
                  <a:schemeClr val="bg1"/>
                </a:solidFill>
                <a:latin typeface="FG Rebecca" pitchFamily="50" charset="0"/>
              </a:defRPr>
            </a:lvl1pPr>
          </a:lstStyle>
          <a:p>
            <a:pPr lvl="0"/>
            <a:r>
              <a:rPr lang="en-US" dirty="0"/>
              <a:t>Insert </a:t>
            </a:r>
            <a:r>
              <a:rPr lang="en-US" dirty="0" err="1"/>
              <a:t>strapline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bg1"/>
                </a:solidFill>
                <a:latin typeface="+mn-lt"/>
              </a:rPr>
              <a:t>An independent member of UHY International</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Title Slide P200">
    <p:spTree>
      <p:nvGrpSpPr>
        <p:cNvPr id="1" name=""/>
        <p:cNvGrpSpPr/>
        <p:nvPr/>
      </p:nvGrpSpPr>
      <p:grpSpPr>
        <a:xfrm>
          <a:off x="0" y="0"/>
          <a:ext cx="0" cy="0"/>
          <a:chOff x="0" y="0"/>
          <a:chExt cx="0" cy="0"/>
        </a:xfrm>
      </p:grpSpPr>
      <p:sp>
        <p:nvSpPr>
          <p:cNvPr id="10" name="Rectangle 9"/>
          <p:cNvSpPr/>
          <p:nvPr userDrawn="1"/>
        </p:nvSpPr>
        <p:spPr bwMode="auto">
          <a:xfrm>
            <a:off x="540000" y="1080000"/>
            <a:ext cx="8640000" cy="5814000"/>
          </a:xfrm>
          <a:prstGeom prst="rect">
            <a:avLst/>
          </a:prstGeom>
          <a:solidFill>
            <a:srgbClr val="D31245"/>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bg1"/>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86400"/>
            <a:ext cx="1080000" cy="1081087"/>
          </a:xfrm>
        </p:spPr>
        <p:txBody>
          <a:bodyPr anchor="b" anchorCtr="0"/>
          <a:lstStyle>
            <a:lvl1pPr>
              <a:lnSpc>
                <a:spcPts val="1400"/>
              </a:lnSpc>
              <a:defRPr sz="1100">
                <a:solidFill>
                  <a:schemeClr val="bg1"/>
                </a:solidFill>
                <a:latin typeface="FG Rebecca" pitchFamily="50" charset="0"/>
              </a:defRPr>
            </a:lvl1pPr>
          </a:lstStyle>
          <a:p>
            <a:pPr lvl="0"/>
            <a:r>
              <a:rPr lang="en-US" dirty="0"/>
              <a:t>Insert </a:t>
            </a:r>
            <a:r>
              <a:rPr lang="en-US" dirty="0" err="1"/>
              <a:t>strapline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3" name="TextBox 12"/>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bg1"/>
                </a:solidFill>
                <a:latin typeface="+mn-lt"/>
              </a:rPr>
              <a:t>An independent member of UHY International</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Title Slide P212">
    <p:spTree>
      <p:nvGrpSpPr>
        <p:cNvPr id="1" name=""/>
        <p:cNvGrpSpPr/>
        <p:nvPr/>
      </p:nvGrpSpPr>
      <p:grpSpPr>
        <a:xfrm>
          <a:off x="0" y="0"/>
          <a:ext cx="0" cy="0"/>
          <a:chOff x="0" y="0"/>
          <a:chExt cx="0" cy="0"/>
        </a:xfrm>
      </p:grpSpPr>
      <p:sp>
        <p:nvSpPr>
          <p:cNvPr id="19" name="Rectangle 18"/>
          <p:cNvSpPr/>
          <p:nvPr/>
        </p:nvSpPr>
        <p:spPr bwMode="auto">
          <a:xfrm>
            <a:off x="540000" y="1080000"/>
            <a:ext cx="8640000" cy="5814000"/>
          </a:xfrm>
          <a:prstGeom prst="rect">
            <a:avLst/>
          </a:prstGeom>
          <a:solidFill>
            <a:srgbClr val="F16D9A"/>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tx2"/>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tx2"/>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86400"/>
            <a:ext cx="1080000" cy="1081087"/>
          </a:xfrm>
        </p:spPr>
        <p:txBody>
          <a:bodyPr anchor="b" anchorCtr="0"/>
          <a:lstStyle>
            <a:lvl1pPr>
              <a:lnSpc>
                <a:spcPts val="1400"/>
              </a:lnSpc>
              <a:defRPr sz="1100">
                <a:solidFill>
                  <a:schemeClr val="tx2"/>
                </a:solidFill>
                <a:latin typeface="FG Rebecca" pitchFamily="50" charset="0"/>
              </a:defRPr>
            </a:lvl1pPr>
          </a:lstStyle>
          <a:p>
            <a:pPr lvl="0"/>
            <a:r>
              <a:rPr lang="en-US" dirty="0"/>
              <a:t>Insert </a:t>
            </a:r>
            <a:r>
              <a:rPr lang="en-US" dirty="0" err="1"/>
              <a:t>strapline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tx2"/>
                </a:solidFill>
                <a:latin typeface="+mn-lt"/>
              </a:rPr>
              <a:t>An independent member of UHY International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Design Option 2">
    <p:spTree>
      <p:nvGrpSpPr>
        <p:cNvPr id="1" name=""/>
        <p:cNvGrpSpPr/>
        <p:nvPr/>
      </p:nvGrpSpPr>
      <p:grpSpPr>
        <a:xfrm>
          <a:off x="0" y="0"/>
          <a:ext cx="0" cy="0"/>
          <a:chOff x="0" y="0"/>
          <a:chExt cx="0" cy="0"/>
        </a:xfrm>
      </p:grpSpPr>
      <p:sp>
        <p:nvSpPr>
          <p:cNvPr id="19" name="Rectangle 18"/>
          <p:cNvSpPr/>
          <p:nvPr/>
        </p:nvSpPr>
        <p:spPr bwMode="auto">
          <a:xfrm>
            <a:off x="540000" y="1080000"/>
            <a:ext cx="8640000" cy="5814000"/>
          </a:xfrm>
          <a:prstGeom prst="rect">
            <a:avLst/>
          </a:prstGeom>
          <a:noFill/>
          <a:ln w="9525" cap="flat" cmpd="sng" algn="ctr">
            <a:solidFill>
              <a:schemeClr val="bg1">
                <a:lumMod val="50000"/>
              </a:schemeClr>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a:p>
        </p:txBody>
      </p:sp>
      <p:sp>
        <p:nvSpPr>
          <p:cNvPr id="3077" name="Rectangle 5"/>
          <p:cNvSpPr>
            <a:spLocks noGrp="1" noChangeArrowheads="1"/>
          </p:cNvSpPr>
          <p:nvPr>
            <p:ph type="ctrTitle" hasCustomPrompt="1"/>
          </p:nvPr>
        </p:nvSpPr>
        <p:spPr>
          <a:xfrm>
            <a:off x="864000" y="1278000"/>
            <a:ext cx="5508000" cy="720000"/>
          </a:xfrm>
        </p:spPr>
        <p:txBody>
          <a:bodyPr/>
          <a:lstStyle>
            <a:lvl1pPr>
              <a:lnSpc>
                <a:spcPts val="2800"/>
              </a:lnSpc>
              <a:defRPr sz="2800" b="0" i="0" cap="none" baseline="0">
                <a:solidFill>
                  <a:schemeClr val="tx2"/>
                </a:solidFill>
              </a:defRPr>
            </a:lvl1pPr>
          </a:lstStyle>
          <a:p>
            <a:pPr lvl="0"/>
            <a:r>
              <a:rPr lang="en-US" noProof="0" dirty="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7650000" cy="4086614"/>
          </a:xfrm>
        </p:spPr>
        <p:txBody>
          <a:bodyPr/>
          <a:lstStyle>
            <a:lvl1pPr>
              <a:lnSpc>
                <a:spcPts val="2000"/>
              </a:lnSpc>
              <a:defRPr sz="2000" cap="none" baseline="0">
                <a:solidFill>
                  <a:schemeClr val="tx2"/>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tx2"/>
                </a:solidFill>
                <a:latin typeface="+mn-lt"/>
              </a:rPr>
              <a:t>An independent member of UHY International</a:t>
            </a:r>
          </a:p>
        </p:txBody>
      </p:sp>
      <p:pic>
        <p:nvPicPr>
          <p:cNvPr id="2" name="Picture 1">
            <a:extLst>
              <a:ext uri="{FF2B5EF4-FFF2-40B4-BE49-F238E27FC236}">
                <a16:creationId xmlns:a16="http://schemas.microsoft.com/office/drawing/2014/main" id="{8C56AA11-017F-E367-EE7E-7F60DF7B68CE}"/>
              </a:ext>
            </a:extLst>
          </p:cNvPr>
          <p:cNvPicPr>
            <a:picLocks noChangeAspect="1"/>
          </p:cNvPicPr>
          <p:nvPr userDrawn="1"/>
        </p:nvPicPr>
        <p:blipFill>
          <a:blip r:embed="rId2"/>
          <a:stretch>
            <a:fillRect/>
          </a:stretch>
        </p:blipFill>
        <p:spPr>
          <a:xfrm>
            <a:off x="6720319" y="297774"/>
            <a:ext cx="2174474" cy="455714"/>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Title Slide P241">
    <p:spTree>
      <p:nvGrpSpPr>
        <p:cNvPr id="1" name=""/>
        <p:cNvGrpSpPr/>
        <p:nvPr/>
      </p:nvGrpSpPr>
      <p:grpSpPr>
        <a:xfrm>
          <a:off x="0" y="0"/>
          <a:ext cx="0" cy="0"/>
          <a:chOff x="0" y="0"/>
          <a:chExt cx="0" cy="0"/>
        </a:xfrm>
      </p:grpSpPr>
      <p:sp>
        <p:nvSpPr>
          <p:cNvPr id="19" name="Rectangle 18"/>
          <p:cNvSpPr/>
          <p:nvPr/>
        </p:nvSpPr>
        <p:spPr bwMode="auto">
          <a:xfrm>
            <a:off x="540000" y="1080000"/>
            <a:ext cx="8640000" cy="5814000"/>
          </a:xfrm>
          <a:prstGeom prst="rect">
            <a:avLst/>
          </a:prstGeom>
          <a:solidFill>
            <a:srgbClr val="B51A8A"/>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bg1"/>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86400"/>
            <a:ext cx="1080000" cy="1081087"/>
          </a:xfrm>
        </p:spPr>
        <p:txBody>
          <a:bodyPr anchor="b" anchorCtr="0"/>
          <a:lstStyle>
            <a:lvl1pPr>
              <a:lnSpc>
                <a:spcPts val="1400"/>
              </a:lnSpc>
              <a:defRPr sz="1100">
                <a:solidFill>
                  <a:schemeClr val="bg1"/>
                </a:solidFill>
                <a:latin typeface="FG Rebecca" pitchFamily="50" charset="0"/>
              </a:defRPr>
            </a:lvl1pPr>
          </a:lstStyle>
          <a:p>
            <a:pPr lvl="0"/>
            <a:r>
              <a:rPr lang="en-US" dirty="0"/>
              <a:t>Insert </a:t>
            </a:r>
            <a:r>
              <a:rPr lang="en-US" dirty="0" err="1"/>
              <a:t>strapline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bg1"/>
                </a:solidFill>
                <a:latin typeface="+mn-lt"/>
              </a:rPr>
              <a:t>An independent member of UHY International</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Title Slide P229">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rgbClr val="7A003C"/>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bg1"/>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86400"/>
            <a:ext cx="1080000" cy="1081087"/>
          </a:xfrm>
        </p:spPr>
        <p:txBody>
          <a:bodyPr anchor="b" anchorCtr="0"/>
          <a:lstStyle>
            <a:lvl1pPr>
              <a:lnSpc>
                <a:spcPts val="1400"/>
              </a:lnSpc>
              <a:defRPr sz="1100">
                <a:solidFill>
                  <a:schemeClr val="bg1"/>
                </a:solidFill>
                <a:latin typeface="FG Rebecca" pitchFamily="50" charset="0"/>
              </a:defRPr>
            </a:lvl1pPr>
          </a:lstStyle>
          <a:p>
            <a:pPr lvl="0"/>
            <a:r>
              <a:rPr lang="en-US" dirty="0"/>
              <a:t>Insert </a:t>
            </a:r>
            <a:r>
              <a:rPr lang="en-US" dirty="0" err="1"/>
              <a:t>strapline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bg1"/>
                </a:solidFill>
                <a:latin typeface="+mn-lt"/>
              </a:rPr>
              <a:t>An independent member of UHY International</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Title Slide P262">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rgbClr val="56004E"/>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bg1"/>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86400"/>
            <a:ext cx="1080000" cy="1081087"/>
          </a:xfrm>
        </p:spPr>
        <p:txBody>
          <a:bodyPr anchor="b" anchorCtr="0"/>
          <a:lstStyle>
            <a:lvl1pPr>
              <a:lnSpc>
                <a:spcPts val="1400"/>
              </a:lnSpc>
              <a:defRPr sz="1100">
                <a:solidFill>
                  <a:schemeClr val="bg1"/>
                </a:solidFill>
                <a:latin typeface="FG Rebecca" pitchFamily="50" charset="0"/>
              </a:defRPr>
            </a:lvl1pPr>
          </a:lstStyle>
          <a:p>
            <a:pPr lvl="0"/>
            <a:r>
              <a:rPr lang="en-US" dirty="0"/>
              <a:t>Insert </a:t>
            </a:r>
            <a:r>
              <a:rPr lang="en-US" dirty="0" err="1"/>
              <a:t>strapline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bg1"/>
                </a:solidFill>
                <a:latin typeface="+mn-lt"/>
              </a:rPr>
              <a:t>An independent member of UHY International</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Title Slide P2572">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rgbClr val="B28FC2"/>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tx2"/>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tx2"/>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86400"/>
            <a:ext cx="1080000" cy="1081087"/>
          </a:xfrm>
        </p:spPr>
        <p:txBody>
          <a:bodyPr anchor="b" anchorCtr="0"/>
          <a:lstStyle>
            <a:lvl1pPr>
              <a:lnSpc>
                <a:spcPts val="1400"/>
              </a:lnSpc>
              <a:defRPr sz="1100">
                <a:solidFill>
                  <a:schemeClr val="tx2"/>
                </a:solidFill>
                <a:latin typeface="FG Rebecca" pitchFamily="50" charset="0"/>
              </a:defRPr>
            </a:lvl1pPr>
          </a:lstStyle>
          <a:p>
            <a:pPr lvl="0"/>
            <a:r>
              <a:rPr lang="en-US" dirty="0"/>
              <a:t>Insert </a:t>
            </a:r>
            <a:r>
              <a:rPr lang="en-US" dirty="0" err="1"/>
              <a:t>strapline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tx2"/>
                </a:solidFill>
                <a:latin typeface="+mn-lt"/>
              </a:rPr>
              <a:t>An independent member of UHY International</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Title Slide P266">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rgbClr val="5A3F99"/>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bg1"/>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86400"/>
            <a:ext cx="1080000" cy="1081087"/>
          </a:xfrm>
        </p:spPr>
        <p:txBody>
          <a:bodyPr anchor="b" anchorCtr="0"/>
          <a:lstStyle>
            <a:lvl1pPr>
              <a:lnSpc>
                <a:spcPts val="1400"/>
              </a:lnSpc>
              <a:defRPr sz="1100">
                <a:solidFill>
                  <a:schemeClr val="bg1"/>
                </a:solidFill>
                <a:latin typeface="FG Rebecca" pitchFamily="50" charset="0"/>
              </a:defRPr>
            </a:lvl1pPr>
          </a:lstStyle>
          <a:p>
            <a:pPr lvl="0"/>
            <a:r>
              <a:rPr lang="en-US" dirty="0"/>
              <a:t>Insert </a:t>
            </a:r>
            <a:r>
              <a:rPr lang="en-US" dirty="0" err="1"/>
              <a:t>strapline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bg1"/>
                </a:solidFill>
                <a:latin typeface="+mn-lt"/>
              </a:rPr>
              <a:t>An independent member of UHY International</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1_Title Slide P2745">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rgbClr val="232F84"/>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bg1"/>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86400"/>
            <a:ext cx="1080000" cy="1081087"/>
          </a:xfrm>
        </p:spPr>
        <p:txBody>
          <a:bodyPr anchor="b" anchorCtr="0"/>
          <a:lstStyle>
            <a:lvl1pPr>
              <a:lnSpc>
                <a:spcPts val="1400"/>
              </a:lnSpc>
              <a:defRPr sz="1100">
                <a:solidFill>
                  <a:schemeClr val="bg1"/>
                </a:solidFill>
                <a:latin typeface="FG Rebecca" pitchFamily="50" charset="0"/>
              </a:defRPr>
            </a:lvl1pPr>
          </a:lstStyle>
          <a:p>
            <a:pPr lvl="0"/>
            <a:r>
              <a:rPr lang="en-US" dirty="0"/>
              <a:t>Insert </a:t>
            </a:r>
            <a:r>
              <a:rPr lang="en-US" dirty="0" err="1"/>
              <a:t>strapline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bg1"/>
                </a:solidFill>
                <a:latin typeface="+mn-lt"/>
              </a:rPr>
              <a:t>An independent member of UHY International</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Title Slide P571">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rgbClr val="ACDCD4"/>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tx2"/>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tx2"/>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86400"/>
            <a:ext cx="1080000" cy="1081087"/>
          </a:xfrm>
        </p:spPr>
        <p:txBody>
          <a:bodyPr anchor="b" anchorCtr="0"/>
          <a:lstStyle>
            <a:lvl1pPr>
              <a:lnSpc>
                <a:spcPts val="1400"/>
              </a:lnSpc>
              <a:defRPr sz="1100">
                <a:solidFill>
                  <a:schemeClr val="tx2"/>
                </a:solidFill>
                <a:latin typeface="FG Rebecca" pitchFamily="50" charset="0"/>
              </a:defRPr>
            </a:lvl1pPr>
          </a:lstStyle>
          <a:p>
            <a:pPr lvl="0"/>
            <a:r>
              <a:rPr lang="en-US" dirty="0"/>
              <a:t>Insert </a:t>
            </a:r>
            <a:r>
              <a:rPr lang="en-US" dirty="0" err="1"/>
              <a:t>strapline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tx2"/>
                </a:solidFill>
                <a:latin typeface="+mn-lt"/>
              </a:rPr>
              <a:t>An independent member of UHY International</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Title Slide P3275">
    <p:spTree>
      <p:nvGrpSpPr>
        <p:cNvPr id="1" name=""/>
        <p:cNvGrpSpPr/>
        <p:nvPr/>
      </p:nvGrpSpPr>
      <p:grpSpPr>
        <a:xfrm>
          <a:off x="0" y="0"/>
          <a:ext cx="0" cy="0"/>
          <a:chOff x="0" y="0"/>
          <a:chExt cx="0" cy="0"/>
        </a:xfrm>
      </p:grpSpPr>
      <p:sp>
        <p:nvSpPr>
          <p:cNvPr id="19" name="Rectangle 18"/>
          <p:cNvSpPr/>
          <p:nvPr/>
        </p:nvSpPr>
        <p:spPr bwMode="auto">
          <a:xfrm>
            <a:off x="540000" y="1080000"/>
            <a:ext cx="8640000" cy="5814000"/>
          </a:xfrm>
          <a:prstGeom prst="rect">
            <a:avLst/>
          </a:prstGeom>
          <a:solidFill>
            <a:srgbClr val="00ACA1"/>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bg1"/>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86400"/>
            <a:ext cx="1080000" cy="1081087"/>
          </a:xfrm>
        </p:spPr>
        <p:txBody>
          <a:bodyPr anchor="b" anchorCtr="0"/>
          <a:lstStyle>
            <a:lvl1pPr>
              <a:lnSpc>
                <a:spcPts val="1400"/>
              </a:lnSpc>
              <a:defRPr sz="1100">
                <a:solidFill>
                  <a:schemeClr val="bg1"/>
                </a:solidFill>
                <a:latin typeface="FG Rebecca" pitchFamily="50" charset="0"/>
              </a:defRPr>
            </a:lvl1pPr>
          </a:lstStyle>
          <a:p>
            <a:pPr lvl="0"/>
            <a:r>
              <a:rPr lang="en-US" dirty="0"/>
              <a:t>Insert </a:t>
            </a:r>
            <a:r>
              <a:rPr lang="en-US" dirty="0" err="1"/>
              <a:t>strapline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bg1"/>
                </a:solidFill>
                <a:latin typeface="+mn-lt"/>
              </a:rPr>
              <a:t>An independent member of UHY International</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Title Slide P3302">
    <p:spTree>
      <p:nvGrpSpPr>
        <p:cNvPr id="1" name=""/>
        <p:cNvGrpSpPr/>
        <p:nvPr/>
      </p:nvGrpSpPr>
      <p:grpSpPr>
        <a:xfrm>
          <a:off x="0" y="0"/>
          <a:ext cx="0" cy="0"/>
          <a:chOff x="0" y="0"/>
          <a:chExt cx="0" cy="0"/>
        </a:xfrm>
      </p:grpSpPr>
      <p:sp>
        <p:nvSpPr>
          <p:cNvPr id="19" name="Rectangle 18"/>
          <p:cNvSpPr/>
          <p:nvPr/>
        </p:nvSpPr>
        <p:spPr bwMode="auto">
          <a:xfrm>
            <a:off x="540000" y="1080000"/>
            <a:ext cx="8640000" cy="5814000"/>
          </a:xfrm>
          <a:prstGeom prst="rect">
            <a:avLst/>
          </a:prstGeom>
          <a:solidFill>
            <a:srgbClr val="004D43"/>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bg1"/>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86400"/>
            <a:ext cx="1080000" cy="1081087"/>
          </a:xfrm>
        </p:spPr>
        <p:txBody>
          <a:bodyPr anchor="b" anchorCtr="0"/>
          <a:lstStyle>
            <a:lvl1pPr>
              <a:lnSpc>
                <a:spcPts val="1400"/>
              </a:lnSpc>
              <a:defRPr sz="1100">
                <a:solidFill>
                  <a:schemeClr val="bg1"/>
                </a:solidFill>
                <a:latin typeface="FG Rebecca" pitchFamily="50" charset="0"/>
              </a:defRPr>
            </a:lvl1pPr>
          </a:lstStyle>
          <a:p>
            <a:pPr lvl="0"/>
            <a:r>
              <a:rPr lang="en-US" dirty="0"/>
              <a:t>Insert </a:t>
            </a:r>
            <a:r>
              <a:rPr lang="en-US" dirty="0" err="1"/>
              <a:t>strapline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bg1"/>
                </a:solidFill>
                <a:latin typeface="+mn-lt"/>
              </a:rPr>
              <a:t>An independent member of UHY International</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29DB57FE-FD79-455B-AEDA-1CCD5E6F40A4}" type="slidenum">
              <a:rPr lang="en-US"/>
              <a:pPr/>
              <a:t>‹#›</a:t>
            </a:fld>
            <a:endParaRPr lang="en-US"/>
          </a:p>
        </p:txBody>
      </p:sp>
    </p:spTree>
    <p:extLst>
      <p:ext uri="{BB962C8B-B14F-4D97-AF65-F5344CB8AC3E}">
        <p14:creationId xmlns:p14="http://schemas.microsoft.com/office/powerpoint/2010/main" val="1253599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Design Option 3">
    <p:spTree>
      <p:nvGrpSpPr>
        <p:cNvPr id="1" name=""/>
        <p:cNvGrpSpPr/>
        <p:nvPr/>
      </p:nvGrpSpPr>
      <p:grpSpPr>
        <a:xfrm>
          <a:off x="0" y="0"/>
          <a:ext cx="0" cy="0"/>
          <a:chOff x="0" y="0"/>
          <a:chExt cx="0" cy="0"/>
        </a:xfrm>
      </p:grpSpPr>
      <p:sp>
        <p:nvSpPr>
          <p:cNvPr id="19" name="Rectangle 18"/>
          <p:cNvSpPr/>
          <p:nvPr/>
        </p:nvSpPr>
        <p:spPr bwMode="auto">
          <a:xfrm>
            <a:off x="540000" y="1080000"/>
            <a:ext cx="8640000" cy="5814000"/>
          </a:xfrm>
          <a:prstGeom prst="rect">
            <a:avLst/>
          </a:prstGeom>
          <a:noFill/>
          <a:ln w="9525" cap="flat" cmpd="sng" algn="ctr">
            <a:solidFill>
              <a:schemeClr val="bg1">
                <a:lumMod val="50000"/>
              </a:schemeClr>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tx2"/>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tx2"/>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tx2"/>
                </a:solidFill>
                <a:latin typeface="+mn-lt"/>
              </a:rPr>
              <a:t>An independent member of UHY International</a:t>
            </a:r>
          </a:p>
        </p:txBody>
      </p:sp>
      <p:pic>
        <p:nvPicPr>
          <p:cNvPr id="14" name="Picture 13" descr="NAT_Title_icon_NEW_3_150dpi.png"/>
          <p:cNvPicPr>
            <a:picLocks noChangeAspect="1"/>
          </p:cNvPicPr>
          <p:nvPr userDrawn="1"/>
        </p:nvPicPr>
        <p:blipFill>
          <a:blip r:embed="rId2" cstate="print"/>
          <a:stretch>
            <a:fillRect/>
          </a:stretch>
        </p:blipFill>
        <p:spPr>
          <a:xfrm>
            <a:off x="3645777" y="2520000"/>
            <a:ext cx="5229936" cy="4333898"/>
          </a:xfrm>
          <a:prstGeom prst="rect">
            <a:avLst/>
          </a:prstGeom>
        </p:spPr>
      </p:pic>
      <p:pic>
        <p:nvPicPr>
          <p:cNvPr id="2" name="Picture 1">
            <a:extLst>
              <a:ext uri="{FF2B5EF4-FFF2-40B4-BE49-F238E27FC236}">
                <a16:creationId xmlns:a16="http://schemas.microsoft.com/office/drawing/2014/main" id="{120D9069-0B98-9DF6-C3F3-DDAD38A7ACBE}"/>
              </a:ext>
            </a:extLst>
          </p:cNvPr>
          <p:cNvPicPr>
            <a:picLocks noChangeAspect="1"/>
          </p:cNvPicPr>
          <p:nvPr userDrawn="1"/>
        </p:nvPicPr>
        <p:blipFill>
          <a:blip r:embed="rId3"/>
          <a:stretch>
            <a:fillRect/>
          </a:stretch>
        </p:blipFill>
        <p:spPr>
          <a:xfrm>
            <a:off x="6720319" y="297774"/>
            <a:ext cx="2174474" cy="455714"/>
          </a:xfrm>
          <a:prstGeom prst="rect">
            <a:avLst/>
          </a:prstGeom>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Slide Number Placeholder 2"/>
          <p:cNvSpPr>
            <a:spLocks noGrp="1"/>
          </p:cNvSpPr>
          <p:nvPr>
            <p:ph type="sldNum" sz="quarter" idx="10"/>
          </p:nvPr>
        </p:nvSpPr>
        <p:spPr/>
        <p:txBody>
          <a:bodyPr/>
          <a:lstStyle/>
          <a:p>
            <a:fld id="{F795E88F-7D9A-4261-8E02-F16CE4457A9A}" type="slidenum">
              <a:rPr lang="en-US" smtClean="0"/>
              <a:pPr/>
              <a:t>‹#›</a:t>
            </a:fld>
            <a:endParaRPr lang="en-US"/>
          </a:p>
        </p:txBody>
      </p:sp>
      <p:sp>
        <p:nvSpPr>
          <p:cNvPr id="5" name="Text Placeholder 4"/>
          <p:cNvSpPr>
            <a:spLocks noGrp="1"/>
          </p:cNvSpPr>
          <p:nvPr>
            <p:ph type="body" sz="quarter" idx="11"/>
          </p:nvPr>
        </p:nvSpPr>
        <p:spPr>
          <a:xfrm>
            <a:off x="863999" y="1332000"/>
            <a:ext cx="8011714" cy="4140000"/>
          </a:xfrm>
        </p:spPr>
        <p:txBody>
          <a:bodyPr/>
          <a:lstStyle>
            <a:lvl1pPr defTabSz="360000">
              <a:lnSpc>
                <a:spcPct val="100000"/>
              </a:lnSpc>
              <a:tabLst/>
              <a:defRPr sz="2000">
                <a:solidFill>
                  <a:schemeClr val="tx2"/>
                </a:solidFill>
              </a:defRPr>
            </a:lvl1pPr>
            <a:lvl2pPr marL="270000" indent="-270000" defTabSz="360000">
              <a:lnSpc>
                <a:spcPct val="100000"/>
              </a:lnSpc>
              <a:tabLst/>
              <a:defRPr sz="2000">
                <a:solidFill>
                  <a:schemeClr val="tx2"/>
                </a:solidFill>
              </a:defRPr>
            </a:lvl2pPr>
            <a:lvl3pPr marL="540000" indent="-270000" defTabSz="360000">
              <a:lnSpc>
                <a:spcPct val="100000"/>
              </a:lnSpc>
              <a:buFont typeface="Trebuchet MS" pitchFamily="34" charset="0"/>
              <a:buChar char="−"/>
              <a:tabLst/>
              <a:defRPr sz="2000">
                <a:solidFill>
                  <a:schemeClr val="tx2"/>
                </a:solidFill>
              </a:defRPr>
            </a:lvl3pPr>
            <a:lvl4pPr marL="810000" indent="-270000" defTabSz="360000">
              <a:lnSpc>
                <a:spcPct val="100000"/>
              </a:lnSpc>
              <a:buFont typeface="Wingdings" pitchFamily="2" charset="2"/>
              <a:buChar char="§"/>
              <a:tabLst/>
              <a:defRPr sz="2000">
                <a:solidFill>
                  <a:schemeClr val="tx2"/>
                </a:solidFill>
              </a:defRPr>
            </a:lvl4pPr>
            <a:lvl5pPr marL="1080000" indent="-270000" defTabSz="360000">
              <a:lnSpc>
                <a:spcPct val="100000"/>
              </a:lnSpc>
              <a:buFont typeface="Trebuchet MS" pitchFamily="34" charset="0"/>
              <a:buChar char="−"/>
              <a:tabLst/>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68582849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Image only">
    <p:spTree>
      <p:nvGrpSpPr>
        <p:cNvPr id="1" name=""/>
        <p:cNvGrpSpPr/>
        <p:nvPr/>
      </p:nvGrpSpPr>
      <p:grpSpPr>
        <a:xfrm>
          <a:off x="0" y="0"/>
          <a:ext cx="0" cy="0"/>
          <a:chOff x="0" y="0"/>
          <a:chExt cx="0" cy="0"/>
        </a:xfrm>
      </p:grpSpPr>
      <p:sp>
        <p:nvSpPr>
          <p:cNvPr id="6" name="Picture Placeholder 5"/>
          <p:cNvSpPr>
            <a:spLocks noGrp="1"/>
          </p:cNvSpPr>
          <p:nvPr>
            <p:ph type="pic" sz="quarter" idx="11"/>
          </p:nvPr>
        </p:nvSpPr>
        <p:spPr>
          <a:xfrm>
            <a:off x="863999" y="1332000"/>
            <a:ext cx="8011713" cy="4140000"/>
          </a:xfrm>
        </p:spPr>
        <p:txBody>
          <a:bodyPr/>
          <a:lstStyle/>
          <a:p>
            <a:endParaRPr lang="en-GB"/>
          </a:p>
        </p:txBody>
      </p:sp>
      <p:sp>
        <p:nvSpPr>
          <p:cNvPr id="2" name="Title 1"/>
          <p:cNvSpPr>
            <a:spLocks noGrp="1"/>
          </p:cNvSpPr>
          <p:nvPr>
            <p:ph type="title"/>
          </p:nvPr>
        </p:nvSpPr>
        <p:spPr>
          <a:xfrm>
            <a:off x="864000" y="234000"/>
            <a:ext cx="5508000" cy="612000"/>
          </a:xfrm>
        </p:spPr>
        <p:txBody>
          <a:bodyPr/>
          <a:lstStyle>
            <a:lvl1pPr algn="l">
              <a:lnSpc>
                <a:spcPts val="2400"/>
              </a:lnSpc>
              <a:defRPr sz="2200" b="0" cap="all" baseline="0"/>
            </a:lvl1pPr>
          </a:lstStyle>
          <a:p>
            <a:r>
              <a:rPr lang="en-US" dirty="0"/>
              <a:t>Click to edit Master title style</a:t>
            </a:r>
            <a:endParaRPr lang="en-GB" dirty="0"/>
          </a:p>
        </p:txBody>
      </p:sp>
      <p:sp>
        <p:nvSpPr>
          <p:cNvPr id="4" name="Slide Number Placeholder 3"/>
          <p:cNvSpPr>
            <a:spLocks noGrp="1"/>
          </p:cNvSpPr>
          <p:nvPr>
            <p:ph type="sldNum" sz="quarter" idx="10"/>
          </p:nvPr>
        </p:nvSpPr>
        <p:spPr/>
        <p:txBody>
          <a:bodyPr/>
          <a:lstStyle>
            <a:lvl1pPr>
              <a:defRPr/>
            </a:lvl1pPr>
          </a:lstStyle>
          <a:p>
            <a:fld id="{5254EF57-651B-4D2B-9A93-3D270652E651}" type="slidenum">
              <a:rPr lang="en-US"/>
              <a:pPr/>
              <a:t>‹#›</a:t>
            </a:fld>
            <a:endParaRPr lang="en-US"/>
          </a:p>
        </p:txBody>
      </p:sp>
    </p:spTree>
    <p:extLst>
      <p:ext uri="{BB962C8B-B14F-4D97-AF65-F5344CB8AC3E}">
        <p14:creationId xmlns:p14="http://schemas.microsoft.com/office/powerpoint/2010/main" val="42318626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864000" y="1332000"/>
            <a:ext cx="2736000" cy="4140000"/>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3744000" y="1332000"/>
            <a:ext cx="2736000" cy="4140000"/>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Slide Number Placeholder 4"/>
          <p:cNvSpPr>
            <a:spLocks noGrp="1"/>
          </p:cNvSpPr>
          <p:nvPr>
            <p:ph type="sldNum" sz="quarter" idx="10"/>
          </p:nvPr>
        </p:nvSpPr>
        <p:spPr/>
        <p:txBody>
          <a:bodyPr/>
          <a:lstStyle>
            <a:lvl1pPr>
              <a:defRPr/>
            </a:lvl1pPr>
          </a:lstStyle>
          <a:p>
            <a:fld id="{33156416-618F-4134-9A21-EC5582BAFCB5}" type="slidenum">
              <a:rPr lang="en-US"/>
              <a:pPr/>
              <a:t>‹#›</a:t>
            </a:fld>
            <a:endParaRPr lang="en-US"/>
          </a:p>
        </p:txBody>
      </p:sp>
    </p:spTree>
    <p:extLst>
      <p:ext uri="{BB962C8B-B14F-4D97-AF65-F5344CB8AC3E}">
        <p14:creationId xmlns:p14="http://schemas.microsoft.com/office/powerpoint/2010/main" val="224306348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64000" y="234000"/>
            <a:ext cx="5508000" cy="612000"/>
          </a:xfrm>
        </p:spPr>
        <p:txBody>
          <a:bodyPr/>
          <a:lstStyle>
            <a:lvl1pPr>
              <a:defRPr/>
            </a:lvl1pPr>
          </a:lstStyle>
          <a:p>
            <a:r>
              <a:rPr lang="en-US" dirty="0"/>
              <a:t>Click to edit Master title style</a:t>
            </a:r>
            <a:endParaRPr lang="en-GB" dirty="0"/>
          </a:p>
        </p:txBody>
      </p:sp>
      <p:sp>
        <p:nvSpPr>
          <p:cNvPr id="4" name="Content Placeholder 3"/>
          <p:cNvSpPr>
            <a:spLocks noGrp="1"/>
          </p:cNvSpPr>
          <p:nvPr>
            <p:ph sz="half" idx="2"/>
          </p:nvPr>
        </p:nvSpPr>
        <p:spPr>
          <a:xfrm>
            <a:off x="864000" y="1332000"/>
            <a:ext cx="3924000" cy="4140000"/>
          </a:xfrm>
        </p:spPr>
        <p:txBody>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Content Placeholder 5"/>
          <p:cNvSpPr>
            <a:spLocks noGrp="1"/>
          </p:cNvSpPr>
          <p:nvPr>
            <p:ph sz="quarter" idx="4"/>
          </p:nvPr>
        </p:nvSpPr>
        <p:spPr>
          <a:xfrm>
            <a:off x="4951713" y="1332000"/>
            <a:ext cx="3924000" cy="4140000"/>
          </a:xfrm>
        </p:spPr>
        <p:txBody>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p:cNvSpPr>
            <a:spLocks noGrp="1"/>
          </p:cNvSpPr>
          <p:nvPr>
            <p:ph type="sldNum" sz="quarter" idx="10"/>
          </p:nvPr>
        </p:nvSpPr>
        <p:spPr/>
        <p:txBody>
          <a:bodyPr/>
          <a:lstStyle>
            <a:lvl1pPr>
              <a:defRPr/>
            </a:lvl1pPr>
          </a:lstStyle>
          <a:p>
            <a:fld id="{5293D3AF-CC34-4343-ABE9-AEE8221EC0AF}" type="slidenum">
              <a:rPr lang="en-US"/>
              <a:pPr/>
              <a:t>‹#›</a:t>
            </a:fld>
            <a:endParaRPr lang="en-US"/>
          </a:p>
        </p:txBody>
      </p:sp>
    </p:spTree>
    <p:extLst>
      <p:ext uri="{BB962C8B-B14F-4D97-AF65-F5344CB8AC3E}">
        <p14:creationId xmlns:p14="http://schemas.microsoft.com/office/powerpoint/2010/main" val="34653815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06B96C30-A716-4456-AA17-FA4770DE6630}" type="slidenum">
              <a:rPr lang="en-US"/>
              <a:pPr/>
              <a:t>‹#›</a:t>
            </a:fld>
            <a:endParaRPr lang="en-US"/>
          </a:p>
        </p:txBody>
      </p:sp>
    </p:spTree>
    <p:extLst>
      <p:ext uri="{BB962C8B-B14F-4D97-AF65-F5344CB8AC3E}">
        <p14:creationId xmlns:p14="http://schemas.microsoft.com/office/powerpoint/2010/main" val="7496514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522F40F1-213F-408A-8CAB-6FF340B0C9CD}" type="slidenum">
              <a:rPr lang="en-US"/>
              <a:pPr/>
              <a:t>‹#›</a:t>
            </a:fld>
            <a:endParaRPr lang="en-US"/>
          </a:p>
        </p:txBody>
      </p:sp>
    </p:spTree>
    <p:extLst>
      <p:ext uri="{BB962C8B-B14F-4D97-AF65-F5344CB8AC3E}">
        <p14:creationId xmlns:p14="http://schemas.microsoft.com/office/powerpoint/2010/main" val="176100204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Vertical Text Placeholder 2"/>
          <p:cNvSpPr>
            <a:spLocks noGrp="1"/>
          </p:cNvSpPr>
          <p:nvPr>
            <p:ph type="body" orient="vert" idx="1"/>
          </p:nvPr>
        </p:nvSpPr>
        <p:spPr>
          <a:xfrm>
            <a:off x="865188" y="1333500"/>
            <a:ext cx="7976121" cy="414000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A6386F01-0FDE-4EB1-BF50-6104080FF2FB}" type="slidenum">
              <a:rPr lang="en-US"/>
              <a:pPr/>
              <a:t>‹#›</a:t>
            </a:fld>
            <a:endParaRPr lang="en-US"/>
          </a:p>
        </p:txBody>
      </p:sp>
    </p:spTree>
    <p:extLst>
      <p:ext uri="{BB962C8B-B14F-4D97-AF65-F5344CB8AC3E}">
        <p14:creationId xmlns:p14="http://schemas.microsoft.com/office/powerpoint/2010/main" val="341301563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63713" y="1340768"/>
            <a:ext cx="612000" cy="4140000"/>
          </a:xfrm>
        </p:spPr>
        <p:txBody>
          <a:bodyPr vert="eaVert"/>
          <a:lstStyle>
            <a:lvl1pPr>
              <a:defRPr b="1"/>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870334" y="1340769"/>
            <a:ext cx="7272000" cy="414000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4D0A9704-4B6F-4A79-B654-EA7A891B3C9D}" type="slidenum">
              <a:rPr lang="en-US"/>
              <a:pPr/>
              <a:t>‹#›</a:t>
            </a:fld>
            <a:endParaRPr lang="en-US"/>
          </a:p>
        </p:txBody>
      </p:sp>
    </p:spTree>
    <p:extLst>
      <p:ext uri="{BB962C8B-B14F-4D97-AF65-F5344CB8AC3E}">
        <p14:creationId xmlns:p14="http://schemas.microsoft.com/office/powerpoint/2010/main" val="151270473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ts val="2400"/>
              </a:lnSpc>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29DB57FE-FD79-455B-AEDA-1CCD5E6F40A4}" type="slidenum">
              <a:rPr lang="en-US" smtClean="0"/>
              <a:pPr/>
              <a:t>‹#›</a:t>
            </a:fld>
            <a:endParaRPr lang="en-US"/>
          </a:p>
        </p:txBody>
      </p:sp>
    </p:spTree>
    <p:extLst>
      <p:ext uri="{BB962C8B-B14F-4D97-AF65-F5344CB8AC3E}">
        <p14:creationId xmlns:p14="http://schemas.microsoft.com/office/powerpoint/2010/main" val="8358987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F795E88F-7D9A-4261-8E02-F16CE4457A9A}" type="slidenum">
              <a:rPr lang="en-US" smtClean="0"/>
              <a:pPr/>
              <a:t>‹#›</a:t>
            </a:fld>
            <a:endParaRPr lang="en-US"/>
          </a:p>
        </p:txBody>
      </p:sp>
      <p:sp>
        <p:nvSpPr>
          <p:cNvPr id="5" name="Text Placeholder 4"/>
          <p:cNvSpPr>
            <a:spLocks noGrp="1"/>
          </p:cNvSpPr>
          <p:nvPr>
            <p:ph type="body" sz="quarter" idx="11"/>
          </p:nvPr>
        </p:nvSpPr>
        <p:spPr>
          <a:xfrm>
            <a:off x="864000" y="2052000"/>
            <a:ext cx="6840000" cy="3960000"/>
          </a:xfrm>
        </p:spPr>
        <p:txBody>
          <a:bodyPr/>
          <a:lstStyle>
            <a:lvl1pPr defTabSz="360000">
              <a:lnSpc>
                <a:spcPct val="100000"/>
              </a:lnSpc>
              <a:tabLst/>
              <a:defRPr sz="2000">
                <a:solidFill>
                  <a:schemeClr val="tx2"/>
                </a:solidFill>
              </a:defRPr>
            </a:lvl1pPr>
            <a:lvl2pPr marL="270000" indent="-270000" defTabSz="360000">
              <a:lnSpc>
                <a:spcPct val="100000"/>
              </a:lnSpc>
              <a:buClr>
                <a:schemeClr val="bg2"/>
              </a:buClr>
              <a:tabLst/>
              <a:defRPr sz="2000">
                <a:solidFill>
                  <a:schemeClr val="tx2"/>
                </a:solidFill>
              </a:defRPr>
            </a:lvl2pPr>
            <a:lvl3pPr marL="540000" indent="-270000" defTabSz="360000">
              <a:lnSpc>
                <a:spcPct val="100000"/>
              </a:lnSpc>
              <a:buClr>
                <a:schemeClr val="tx2"/>
              </a:buClr>
              <a:buFont typeface="Trebuchet MS" pitchFamily="34" charset="0"/>
              <a:buChar char="−"/>
              <a:tabLst/>
              <a:defRPr sz="2000">
                <a:solidFill>
                  <a:schemeClr val="tx2"/>
                </a:solidFill>
              </a:defRPr>
            </a:lvl3pPr>
            <a:lvl4pPr marL="810000" indent="-270000" defTabSz="360000">
              <a:lnSpc>
                <a:spcPct val="100000"/>
              </a:lnSpc>
              <a:buClr>
                <a:schemeClr val="bg2"/>
              </a:buClr>
              <a:buFont typeface="Wingdings" pitchFamily="2" charset="2"/>
              <a:buChar char="§"/>
              <a:tabLst/>
              <a:defRPr sz="2000">
                <a:solidFill>
                  <a:schemeClr val="tx2"/>
                </a:solidFill>
              </a:defRPr>
            </a:lvl4pPr>
            <a:lvl5pPr marL="1080000" indent="-270000" defTabSz="360000">
              <a:lnSpc>
                <a:spcPct val="100000"/>
              </a:lnSpc>
              <a:buClr>
                <a:schemeClr val="tx2"/>
              </a:buClr>
              <a:buFont typeface="Trebuchet MS" pitchFamily="34" charset="0"/>
              <a:buChar char="−"/>
              <a:tabLst/>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itle 3">
            <a:extLst>
              <a:ext uri="{FF2B5EF4-FFF2-40B4-BE49-F238E27FC236}">
                <a16:creationId xmlns:a16="http://schemas.microsoft.com/office/drawing/2014/main" id="{B87ED151-1DD7-7320-781C-2029F9800473}"/>
              </a:ext>
            </a:extLst>
          </p:cNvPr>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34787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Design Option 4">
    <p:spTree>
      <p:nvGrpSpPr>
        <p:cNvPr id="1" name=""/>
        <p:cNvGrpSpPr/>
        <p:nvPr/>
      </p:nvGrpSpPr>
      <p:grpSpPr>
        <a:xfrm>
          <a:off x="0" y="0"/>
          <a:ext cx="0" cy="0"/>
          <a:chOff x="0" y="0"/>
          <a:chExt cx="0" cy="0"/>
        </a:xfrm>
      </p:grpSpPr>
      <p:sp>
        <p:nvSpPr>
          <p:cNvPr id="19" name="Rectangle 18"/>
          <p:cNvSpPr/>
          <p:nvPr/>
        </p:nvSpPr>
        <p:spPr bwMode="auto">
          <a:xfrm>
            <a:off x="540000" y="1080000"/>
            <a:ext cx="8640000" cy="5814000"/>
          </a:xfrm>
          <a:prstGeom prst="rect">
            <a:avLst/>
          </a:prstGeom>
          <a:noFill/>
          <a:ln w="9525" cap="flat" cmpd="sng" algn="ctr">
            <a:solidFill>
              <a:schemeClr val="bg1">
                <a:lumMod val="50000"/>
              </a:schemeClr>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tx2"/>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tx2"/>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tx2"/>
                </a:solidFill>
                <a:latin typeface="+mn-lt"/>
              </a:rPr>
              <a:t>An independent member of UHY International</a:t>
            </a:r>
          </a:p>
        </p:txBody>
      </p:sp>
      <p:pic>
        <p:nvPicPr>
          <p:cNvPr id="14" name="Picture 13" descr="NAT_Title_icon_NEW_4_150dpi.png"/>
          <p:cNvPicPr>
            <a:picLocks noChangeAspect="1"/>
          </p:cNvPicPr>
          <p:nvPr userDrawn="1"/>
        </p:nvPicPr>
        <p:blipFill>
          <a:blip r:embed="rId2" cstate="print"/>
          <a:stretch>
            <a:fillRect/>
          </a:stretch>
        </p:blipFill>
        <p:spPr>
          <a:xfrm>
            <a:off x="865188" y="3096000"/>
            <a:ext cx="3925500" cy="2938029"/>
          </a:xfrm>
          <a:prstGeom prst="rect">
            <a:avLst/>
          </a:prstGeom>
        </p:spPr>
      </p:pic>
      <p:pic>
        <p:nvPicPr>
          <p:cNvPr id="2" name="Picture 1">
            <a:extLst>
              <a:ext uri="{FF2B5EF4-FFF2-40B4-BE49-F238E27FC236}">
                <a16:creationId xmlns:a16="http://schemas.microsoft.com/office/drawing/2014/main" id="{B37D87E7-9666-087C-A72F-EC7D22C20C2C}"/>
              </a:ext>
            </a:extLst>
          </p:cNvPr>
          <p:cNvPicPr>
            <a:picLocks noChangeAspect="1"/>
          </p:cNvPicPr>
          <p:nvPr userDrawn="1"/>
        </p:nvPicPr>
        <p:blipFill>
          <a:blip r:embed="rId3"/>
          <a:stretch>
            <a:fillRect/>
          </a:stretch>
        </p:blipFill>
        <p:spPr>
          <a:xfrm>
            <a:off x="6720319" y="297774"/>
            <a:ext cx="2174474" cy="455714"/>
          </a:xfrm>
          <a:prstGeom prst="rect">
            <a:avLst/>
          </a:prstGeom>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Disclosure Statemen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F795E88F-7D9A-4261-8E02-F16CE4457A9A}" type="slidenum">
              <a:rPr lang="en-US" smtClean="0"/>
              <a:pPr/>
              <a:t>‹#›</a:t>
            </a:fld>
            <a:endParaRPr lang="en-US"/>
          </a:p>
        </p:txBody>
      </p:sp>
      <p:sp>
        <p:nvSpPr>
          <p:cNvPr id="8" name="TextBox 7"/>
          <p:cNvSpPr txBox="1"/>
          <p:nvPr userDrawn="1"/>
        </p:nvSpPr>
        <p:spPr>
          <a:xfrm>
            <a:off x="864000" y="2484000"/>
            <a:ext cx="4248000" cy="3600000"/>
          </a:xfrm>
          <a:prstGeom prst="rect">
            <a:avLst/>
          </a:prstGeom>
          <a:noFill/>
        </p:spPr>
        <p:txBody>
          <a:bodyPr wrap="square" lIns="0" tIns="0" rIns="0" bIns="0" rtlCol="0">
            <a:noAutofit/>
          </a:bodyPr>
          <a:lstStyle/>
          <a:p>
            <a:r>
              <a:rPr lang="en-GB" sz="1000" cap="all" dirty="0">
                <a:solidFill>
                  <a:schemeClr val="tx2"/>
                </a:solidFill>
                <a:latin typeface="+mn-lt"/>
              </a:rPr>
              <a:t>Let us help you achieve further business success</a:t>
            </a:r>
          </a:p>
          <a:p>
            <a:endParaRPr lang="en-GB" sz="900" dirty="0">
              <a:solidFill>
                <a:schemeClr val="tx2"/>
              </a:solidFill>
              <a:latin typeface="+mn-lt"/>
            </a:endParaRPr>
          </a:p>
          <a:p>
            <a:r>
              <a:rPr lang="en-GB" sz="900" dirty="0" err="1">
                <a:solidFill>
                  <a:schemeClr val="tx2"/>
                </a:solidFill>
                <a:latin typeface="+mn-lt"/>
              </a:rPr>
              <a:t>Ullendent</a:t>
            </a:r>
            <a:r>
              <a:rPr lang="en-GB" sz="900" dirty="0">
                <a:solidFill>
                  <a:schemeClr val="tx2"/>
                </a:solidFill>
                <a:latin typeface="+mn-lt"/>
              </a:rPr>
              <a:t> </a:t>
            </a:r>
            <a:r>
              <a:rPr lang="en-GB" sz="900" dirty="0" err="1">
                <a:solidFill>
                  <a:schemeClr val="tx2"/>
                </a:solidFill>
                <a:latin typeface="+mn-lt"/>
              </a:rPr>
              <a:t>autestecusda</a:t>
            </a:r>
            <a:r>
              <a:rPr lang="en-GB" sz="900" dirty="0">
                <a:solidFill>
                  <a:schemeClr val="tx2"/>
                </a:solidFill>
                <a:latin typeface="+mn-lt"/>
              </a:rPr>
              <a:t> </a:t>
            </a:r>
            <a:r>
              <a:rPr lang="en-GB" sz="900" dirty="0" err="1">
                <a:solidFill>
                  <a:schemeClr val="tx2"/>
                </a:solidFill>
                <a:latin typeface="+mn-lt"/>
              </a:rPr>
              <a:t>imi</a:t>
            </a:r>
            <a:r>
              <a:rPr lang="en-GB" sz="900" dirty="0">
                <a:solidFill>
                  <a:schemeClr val="tx2"/>
                </a:solidFill>
                <a:latin typeface="+mn-lt"/>
              </a:rPr>
              <a:t>, </a:t>
            </a:r>
            <a:r>
              <a:rPr lang="en-GB" sz="900" dirty="0" err="1">
                <a:solidFill>
                  <a:schemeClr val="tx2"/>
                </a:solidFill>
                <a:latin typeface="+mn-lt"/>
              </a:rPr>
              <a:t>cupti</a:t>
            </a:r>
            <a:r>
              <a:rPr lang="en-GB" sz="900" dirty="0">
                <a:solidFill>
                  <a:schemeClr val="tx2"/>
                </a:solidFill>
                <a:latin typeface="+mn-lt"/>
              </a:rPr>
              <a:t> </a:t>
            </a:r>
            <a:r>
              <a:rPr lang="en-GB" sz="900" dirty="0" err="1">
                <a:solidFill>
                  <a:schemeClr val="tx2"/>
                </a:solidFill>
                <a:latin typeface="+mn-lt"/>
              </a:rPr>
              <a:t>adig</a:t>
            </a:r>
            <a:r>
              <a:rPr lang="en-GB" sz="900" dirty="0">
                <a:solidFill>
                  <a:schemeClr val="tx2"/>
                </a:solidFill>
                <a:latin typeface="+mn-lt"/>
              </a:rPr>
              <a:t> </a:t>
            </a:r>
            <a:r>
              <a:rPr lang="en-GB" sz="900" dirty="0" err="1">
                <a:solidFill>
                  <a:schemeClr val="tx2"/>
                </a:solidFill>
                <a:latin typeface="+mn-lt"/>
              </a:rPr>
              <a:t>niate</a:t>
            </a:r>
            <a:r>
              <a:rPr lang="en-GB" sz="900" dirty="0">
                <a:solidFill>
                  <a:schemeClr val="tx2"/>
                </a:solidFill>
                <a:latin typeface="+mn-lt"/>
              </a:rPr>
              <a:t> </a:t>
            </a:r>
            <a:r>
              <a:rPr lang="en-GB" sz="900" dirty="0" err="1">
                <a:solidFill>
                  <a:schemeClr val="tx2"/>
                </a:solidFill>
                <a:latin typeface="+mn-lt"/>
              </a:rPr>
              <a:t>porum</a:t>
            </a:r>
            <a:r>
              <a:rPr lang="en-GB" sz="900" dirty="0">
                <a:solidFill>
                  <a:schemeClr val="tx2"/>
                </a:solidFill>
                <a:latin typeface="+mn-lt"/>
              </a:rPr>
              <a:t> </a:t>
            </a:r>
            <a:r>
              <a:rPr lang="en-GB" sz="900" dirty="0" err="1">
                <a:solidFill>
                  <a:schemeClr val="tx2"/>
                </a:solidFill>
                <a:latin typeface="+mn-lt"/>
              </a:rPr>
              <a:t>eicimus</a:t>
            </a:r>
            <a:r>
              <a:rPr lang="en-GB" sz="900" dirty="0">
                <a:solidFill>
                  <a:schemeClr val="tx2"/>
                </a:solidFill>
                <a:latin typeface="+mn-lt"/>
              </a:rPr>
              <a:t> </a:t>
            </a:r>
            <a:r>
              <a:rPr lang="en-GB" sz="900" dirty="0" err="1">
                <a:solidFill>
                  <a:schemeClr val="tx2"/>
                </a:solidFill>
                <a:latin typeface="+mn-lt"/>
              </a:rPr>
              <a:t>rem</a:t>
            </a:r>
            <a:r>
              <a:rPr lang="en-GB" sz="900" dirty="0">
                <a:solidFill>
                  <a:schemeClr val="tx2"/>
                </a:solidFill>
                <a:latin typeface="+mn-lt"/>
              </a:rPr>
              <a:t> </a:t>
            </a:r>
            <a:r>
              <a:rPr lang="en-GB" sz="900" dirty="0" err="1">
                <a:solidFill>
                  <a:schemeClr val="tx2"/>
                </a:solidFill>
                <a:latin typeface="+mn-lt"/>
              </a:rPr>
              <a:t>aut</a:t>
            </a:r>
            <a:r>
              <a:rPr lang="en-GB" sz="900" dirty="0">
                <a:solidFill>
                  <a:schemeClr val="tx2"/>
                </a:solidFill>
                <a:latin typeface="+mn-lt"/>
              </a:rPr>
              <a:t> </a:t>
            </a:r>
            <a:r>
              <a:rPr lang="en-GB" sz="900" dirty="0" err="1">
                <a:solidFill>
                  <a:schemeClr val="tx2"/>
                </a:solidFill>
                <a:latin typeface="+mn-lt"/>
              </a:rPr>
              <a:t>aut</a:t>
            </a:r>
            <a:r>
              <a:rPr lang="en-GB" sz="900" dirty="0">
                <a:solidFill>
                  <a:schemeClr val="tx2"/>
                </a:solidFill>
                <a:latin typeface="+mn-lt"/>
              </a:rPr>
              <a:t> </a:t>
            </a:r>
            <a:r>
              <a:rPr lang="en-GB" sz="900" dirty="0" err="1">
                <a:solidFill>
                  <a:schemeClr val="tx2"/>
                </a:solidFill>
                <a:latin typeface="+mn-lt"/>
              </a:rPr>
              <a:t>endebis</a:t>
            </a:r>
            <a:r>
              <a:rPr lang="en-GB" sz="900" dirty="0">
                <a:solidFill>
                  <a:schemeClr val="tx2"/>
                </a:solidFill>
                <a:latin typeface="+mn-lt"/>
              </a:rPr>
              <a:t> </a:t>
            </a:r>
            <a:r>
              <a:rPr lang="en-GB" sz="900" dirty="0" err="1">
                <a:solidFill>
                  <a:schemeClr val="tx2"/>
                </a:solidFill>
                <a:latin typeface="+mn-lt"/>
              </a:rPr>
              <a:t>dolorporem</a:t>
            </a:r>
            <a:r>
              <a:rPr lang="en-GB" sz="900" dirty="0">
                <a:solidFill>
                  <a:schemeClr val="tx2"/>
                </a:solidFill>
                <a:latin typeface="+mn-lt"/>
              </a:rPr>
              <a:t> </a:t>
            </a:r>
            <a:r>
              <a:rPr lang="en-GB" sz="900" dirty="0" err="1">
                <a:solidFill>
                  <a:schemeClr val="tx2"/>
                </a:solidFill>
                <a:latin typeface="+mn-lt"/>
              </a:rPr>
              <a:t>atiis</a:t>
            </a:r>
            <a:r>
              <a:rPr lang="en-GB" sz="900" dirty="0">
                <a:solidFill>
                  <a:schemeClr val="tx2"/>
                </a:solidFill>
                <a:latin typeface="+mn-lt"/>
              </a:rPr>
              <a:t> </a:t>
            </a:r>
            <a:r>
              <a:rPr lang="en-GB" sz="900" dirty="0" err="1">
                <a:solidFill>
                  <a:schemeClr val="tx2"/>
                </a:solidFill>
                <a:latin typeface="+mn-lt"/>
              </a:rPr>
              <a:t>coribus</a:t>
            </a:r>
            <a:r>
              <a:rPr lang="en-GB" sz="900" dirty="0">
                <a:solidFill>
                  <a:schemeClr val="tx2"/>
                </a:solidFill>
                <a:latin typeface="+mn-lt"/>
              </a:rPr>
              <a:t> </a:t>
            </a:r>
            <a:r>
              <a:rPr lang="en-GB" sz="900" dirty="0" err="1">
                <a:solidFill>
                  <a:schemeClr val="tx2"/>
                </a:solidFill>
                <a:latin typeface="+mn-lt"/>
              </a:rPr>
              <a:t>preptat</a:t>
            </a:r>
            <a:r>
              <a:rPr lang="en-GB" sz="900" dirty="0">
                <a:solidFill>
                  <a:schemeClr val="tx2"/>
                </a:solidFill>
                <a:latin typeface="+mn-lt"/>
              </a:rPr>
              <a:t> re </a:t>
            </a:r>
            <a:r>
              <a:rPr lang="en-GB" sz="900" dirty="0" err="1">
                <a:solidFill>
                  <a:schemeClr val="tx2"/>
                </a:solidFill>
                <a:latin typeface="+mn-lt"/>
              </a:rPr>
              <a:t>parum</a:t>
            </a:r>
            <a:r>
              <a:rPr lang="en-GB" sz="900" dirty="0">
                <a:solidFill>
                  <a:schemeClr val="tx2"/>
                </a:solidFill>
                <a:latin typeface="+mn-lt"/>
              </a:rPr>
              <a:t> </a:t>
            </a:r>
            <a:r>
              <a:rPr lang="en-GB" sz="900" dirty="0" err="1">
                <a:solidFill>
                  <a:schemeClr val="tx2"/>
                </a:solidFill>
                <a:latin typeface="+mn-lt"/>
              </a:rPr>
              <a:t>rerum</a:t>
            </a:r>
            <a:r>
              <a:rPr lang="en-GB" sz="900" dirty="0">
                <a:solidFill>
                  <a:schemeClr val="tx2"/>
                </a:solidFill>
                <a:latin typeface="+mn-lt"/>
              </a:rPr>
              <a:t> </a:t>
            </a:r>
            <a:r>
              <a:rPr lang="en-GB" sz="900" dirty="0" err="1">
                <a:solidFill>
                  <a:schemeClr val="tx2"/>
                </a:solidFill>
                <a:latin typeface="+mn-lt"/>
              </a:rPr>
              <a:t>quibus</a:t>
            </a:r>
            <a:r>
              <a:rPr lang="en-GB" sz="900" dirty="0">
                <a:solidFill>
                  <a:schemeClr val="tx2"/>
                </a:solidFill>
                <a:latin typeface="+mn-lt"/>
              </a:rPr>
              <a:t> </a:t>
            </a:r>
            <a:r>
              <a:rPr lang="en-GB" sz="900" dirty="0" err="1">
                <a:solidFill>
                  <a:schemeClr val="tx2"/>
                </a:solidFill>
                <a:latin typeface="+mn-lt"/>
              </a:rPr>
              <a:t>quide</a:t>
            </a:r>
            <a:r>
              <a:rPr lang="en-GB" sz="900" dirty="0">
                <a:solidFill>
                  <a:schemeClr val="tx2"/>
                </a:solidFill>
                <a:latin typeface="+mn-lt"/>
              </a:rPr>
              <a:t> </a:t>
            </a:r>
            <a:r>
              <a:rPr lang="en-GB" sz="900" dirty="0" err="1">
                <a:solidFill>
                  <a:schemeClr val="tx2"/>
                </a:solidFill>
                <a:latin typeface="+mn-lt"/>
              </a:rPr>
              <a:t>cuptio</a:t>
            </a:r>
            <a:r>
              <a:rPr lang="en-GB" sz="900" dirty="0">
                <a:solidFill>
                  <a:schemeClr val="tx2"/>
                </a:solidFill>
                <a:latin typeface="+mn-lt"/>
              </a:rPr>
              <a:t> et </a:t>
            </a:r>
            <a:r>
              <a:rPr lang="en-GB" sz="900" dirty="0" err="1">
                <a:solidFill>
                  <a:schemeClr val="tx2"/>
                </a:solidFill>
                <a:latin typeface="+mn-lt"/>
              </a:rPr>
              <a:t>ellanitibus</a:t>
            </a:r>
            <a:r>
              <a:rPr lang="en-GB" sz="900" dirty="0">
                <a:solidFill>
                  <a:schemeClr val="tx2"/>
                </a:solidFill>
                <a:latin typeface="+mn-lt"/>
              </a:rPr>
              <a:t> </a:t>
            </a:r>
            <a:r>
              <a:rPr lang="en-GB" sz="900" dirty="0" err="1">
                <a:solidFill>
                  <a:schemeClr val="tx2"/>
                </a:solidFill>
                <a:latin typeface="+mn-lt"/>
              </a:rPr>
              <a:t>aut</a:t>
            </a:r>
            <a:r>
              <a:rPr lang="en-GB" sz="900" dirty="0">
                <a:solidFill>
                  <a:schemeClr val="tx2"/>
                </a:solidFill>
                <a:latin typeface="+mn-lt"/>
              </a:rPr>
              <a:t> quo </a:t>
            </a:r>
            <a:r>
              <a:rPr lang="en-GB" sz="900" dirty="0" err="1">
                <a:solidFill>
                  <a:schemeClr val="tx2"/>
                </a:solidFill>
                <a:latin typeface="+mn-lt"/>
              </a:rPr>
              <a:t>int</a:t>
            </a:r>
            <a:r>
              <a:rPr lang="en-GB" sz="900" dirty="0">
                <a:solidFill>
                  <a:schemeClr val="tx2"/>
                </a:solidFill>
                <a:latin typeface="+mn-lt"/>
              </a:rPr>
              <a:t>, </a:t>
            </a:r>
            <a:r>
              <a:rPr lang="en-GB" sz="900" dirty="0" err="1">
                <a:solidFill>
                  <a:schemeClr val="tx2"/>
                </a:solidFill>
                <a:latin typeface="+mn-lt"/>
              </a:rPr>
              <a:t>ut</a:t>
            </a:r>
            <a:r>
              <a:rPr lang="en-GB" sz="900" dirty="0">
                <a:solidFill>
                  <a:schemeClr val="tx2"/>
                </a:solidFill>
                <a:latin typeface="+mn-lt"/>
              </a:rPr>
              <a:t> </a:t>
            </a:r>
            <a:r>
              <a:rPr lang="en-GB" sz="900" dirty="0" err="1">
                <a:solidFill>
                  <a:schemeClr val="tx2"/>
                </a:solidFill>
                <a:latin typeface="+mn-lt"/>
              </a:rPr>
              <a:t>remped</a:t>
            </a:r>
            <a:r>
              <a:rPr lang="en-GB" sz="900" dirty="0">
                <a:solidFill>
                  <a:schemeClr val="tx2"/>
                </a:solidFill>
                <a:latin typeface="+mn-lt"/>
              </a:rPr>
              <a:t> </a:t>
            </a:r>
            <a:r>
              <a:rPr lang="en-GB" sz="900" dirty="0" err="1">
                <a:solidFill>
                  <a:schemeClr val="tx2"/>
                </a:solidFill>
                <a:latin typeface="+mn-lt"/>
              </a:rPr>
              <a:t>quodi</a:t>
            </a:r>
            <a:r>
              <a:rPr lang="en-GB" sz="900" dirty="0">
                <a:solidFill>
                  <a:schemeClr val="tx2"/>
                </a:solidFill>
                <a:latin typeface="+mn-lt"/>
              </a:rPr>
              <a:t> arum ea </a:t>
            </a:r>
            <a:r>
              <a:rPr lang="en-GB" sz="900" dirty="0" err="1">
                <a:solidFill>
                  <a:schemeClr val="tx2"/>
                </a:solidFill>
                <a:latin typeface="+mn-lt"/>
              </a:rPr>
              <a:t>volupta</a:t>
            </a:r>
            <a:r>
              <a:rPr lang="en-GB" sz="900" dirty="0">
                <a:solidFill>
                  <a:schemeClr val="tx2"/>
                </a:solidFill>
                <a:latin typeface="+mn-lt"/>
              </a:rPr>
              <a:t> </a:t>
            </a:r>
            <a:r>
              <a:rPr lang="en-GB" sz="900" dirty="0" err="1">
                <a:solidFill>
                  <a:schemeClr val="tx2"/>
                </a:solidFill>
                <a:latin typeface="+mn-lt"/>
              </a:rPr>
              <a:t>ssequis</a:t>
            </a:r>
            <a:r>
              <a:rPr lang="en-GB" sz="900" dirty="0">
                <a:solidFill>
                  <a:schemeClr val="tx2"/>
                </a:solidFill>
                <a:latin typeface="+mn-lt"/>
              </a:rPr>
              <a:t> </a:t>
            </a:r>
            <a:r>
              <a:rPr lang="en-GB" sz="900" dirty="0" err="1">
                <a:solidFill>
                  <a:schemeClr val="tx2"/>
                </a:solidFill>
                <a:latin typeface="+mn-lt"/>
              </a:rPr>
              <a:t>delliqu</a:t>
            </a:r>
            <a:r>
              <a:rPr lang="en-GB" sz="900" dirty="0">
                <a:solidFill>
                  <a:schemeClr val="tx2"/>
                </a:solidFill>
                <a:latin typeface="+mn-lt"/>
              </a:rPr>
              <a:t> </a:t>
            </a:r>
            <a:r>
              <a:rPr lang="en-GB" sz="900" dirty="0" err="1">
                <a:solidFill>
                  <a:schemeClr val="tx2"/>
                </a:solidFill>
                <a:latin typeface="+mn-lt"/>
              </a:rPr>
              <a:t>isquam</a:t>
            </a:r>
            <a:r>
              <a:rPr lang="en-GB" sz="900" dirty="0">
                <a:solidFill>
                  <a:schemeClr val="tx2"/>
                </a:solidFill>
                <a:latin typeface="+mn-lt"/>
              </a:rPr>
              <a:t> </a:t>
            </a:r>
            <a:r>
              <a:rPr lang="en-GB" sz="900" dirty="0" err="1">
                <a:solidFill>
                  <a:schemeClr val="tx2"/>
                </a:solidFill>
                <a:latin typeface="+mn-lt"/>
              </a:rPr>
              <a:t>laudant</a:t>
            </a:r>
            <a:r>
              <a:rPr lang="en-GB" sz="900" dirty="0">
                <a:solidFill>
                  <a:schemeClr val="tx2"/>
                </a:solidFill>
                <a:latin typeface="+mn-lt"/>
              </a:rPr>
              <a:t> </a:t>
            </a:r>
            <a:r>
              <a:rPr lang="en-GB" sz="900" dirty="0" err="1">
                <a:solidFill>
                  <a:schemeClr val="tx2"/>
                </a:solidFill>
                <a:latin typeface="+mn-lt"/>
              </a:rPr>
              <a:t>omni</a:t>
            </a:r>
            <a:r>
              <a:rPr lang="en-GB" sz="900" dirty="0">
                <a:solidFill>
                  <a:schemeClr val="tx2"/>
                </a:solidFill>
                <a:latin typeface="+mn-lt"/>
              </a:rPr>
              <a:t> </a:t>
            </a:r>
            <a:r>
              <a:rPr lang="en-GB" sz="900" dirty="0" err="1">
                <a:solidFill>
                  <a:schemeClr val="tx2"/>
                </a:solidFill>
                <a:latin typeface="+mn-lt"/>
              </a:rPr>
              <a:t>ente</a:t>
            </a:r>
            <a:r>
              <a:rPr lang="en-GB" sz="900" dirty="0">
                <a:solidFill>
                  <a:schemeClr val="tx2"/>
                </a:solidFill>
                <a:latin typeface="+mn-lt"/>
              </a:rPr>
              <a:t> </a:t>
            </a:r>
            <a:r>
              <a:rPr lang="en-GB" sz="900" dirty="0" err="1">
                <a:solidFill>
                  <a:schemeClr val="tx2"/>
                </a:solidFill>
                <a:latin typeface="+mn-lt"/>
              </a:rPr>
              <a:t>nonseni</a:t>
            </a:r>
            <a:r>
              <a:rPr lang="en-GB" sz="900" dirty="0">
                <a:solidFill>
                  <a:schemeClr val="tx2"/>
                </a:solidFill>
                <a:latin typeface="+mn-lt"/>
              </a:rPr>
              <a:t> </a:t>
            </a:r>
            <a:r>
              <a:rPr lang="en-GB" sz="900" dirty="0" err="1">
                <a:solidFill>
                  <a:schemeClr val="tx2"/>
                </a:solidFill>
                <a:latin typeface="+mn-lt"/>
              </a:rPr>
              <a:t>odicat</a:t>
            </a:r>
            <a:r>
              <a:rPr lang="en-GB" sz="900" dirty="0">
                <a:solidFill>
                  <a:schemeClr val="tx2"/>
                </a:solidFill>
                <a:latin typeface="+mn-lt"/>
              </a:rPr>
              <a:t>.</a:t>
            </a:r>
          </a:p>
          <a:p>
            <a:endParaRPr lang="en-GB" sz="900" dirty="0">
              <a:solidFill>
                <a:schemeClr val="tx2"/>
              </a:solidFill>
              <a:latin typeface="+mn-lt"/>
            </a:endParaRPr>
          </a:p>
          <a:p>
            <a:r>
              <a:rPr lang="en-GB" sz="1000" cap="all" dirty="0">
                <a:solidFill>
                  <a:schemeClr val="tx2"/>
                </a:solidFill>
                <a:latin typeface="+mn-lt"/>
              </a:rPr>
              <a:t>Firm name here</a:t>
            </a:r>
          </a:p>
          <a:p>
            <a:r>
              <a:rPr lang="en-GB" sz="900" dirty="0">
                <a:solidFill>
                  <a:schemeClr val="tx2"/>
                </a:solidFill>
                <a:latin typeface="+mn-lt"/>
              </a:rPr>
              <a:t>00 Street, Town</a:t>
            </a:r>
          </a:p>
          <a:p>
            <a:r>
              <a:rPr lang="en-GB" sz="900" dirty="0">
                <a:solidFill>
                  <a:schemeClr val="tx2"/>
                </a:solidFill>
                <a:latin typeface="+mn-lt"/>
              </a:rPr>
              <a:t>00 0000, Country</a:t>
            </a:r>
          </a:p>
          <a:p>
            <a:endParaRPr lang="en-GB" sz="900" dirty="0">
              <a:solidFill>
                <a:schemeClr val="tx2"/>
              </a:solidFill>
              <a:latin typeface="+mn-lt"/>
            </a:endParaRPr>
          </a:p>
          <a:p>
            <a:pPr>
              <a:tabLst>
                <a:tab pos="450000" algn="l"/>
              </a:tabLst>
            </a:pPr>
            <a:r>
              <a:rPr lang="en-GB" sz="900" dirty="0">
                <a:solidFill>
                  <a:schemeClr val="tx2"/>
                </a:solidFill>
                <a:latin typeface="+mn-lt"/>
              </a:rPr>
              <a:t>Phone 	+00 (0)0 0000 0000</a:t>
            </a:r>
          </a:p>
          <a:p>
            <a:pPr>
              <a:tabLst>
                <a:tab pos="450000" algn="l"/>
              </a:tabLst>
            </a:pPr>
            <a:r>
              <a:rPr lang="en-GB" sz="900" dirty="0">
                <a:solidFill>
                  <a:schemeClr val="tx2"/>
                </a:solidFill>
                <a:latin typeface="+mn-lt"/>
              </a:rPr>
              <a:t>Fax 	+00 (0)0 0000 0000</a:t>
            </a:r>
          </a:p>
          <a:p>
            <a:pPr>
              <a:tabLst>
                <a:tab pos="450000" algn="l"/>
              </a:tabLst>
            </a:pPr>
            <a:r>
              <a:rPr lang="en-GB" sz="900" dirty="0">
                <a:solidFill>
                  <a:schemeClr val="tx2"/>
                </a:solidFill>
                <a:latin typeface="+mn-lt"/>
              </a:rPr>
              <a:t>Email 	example@example.com</a:t>
            </a:r>
          </a:p>
          <a:p>
            <a:endParaRPr lang="en-GB" sz="900" dirty="0">
              <a:solidFill>
                <a:schemeClr val="tx2"/>
              </a:solidFill>
              <a:latin typeface="+mn-lt"/>
            </a:endParaRPr>
          </a:p>
          <a:p>
            <a:endParaRPr lang="en-GB" sz="900" dirty="0">
              <a:solidFill>
                <a:schemeClr val="tx2"/>
              </a:solidFill>
              <a:latin typeface="+mn-lt"/>
            </a:endParaRPr>
          </a:p>
          <a:p>
            <a:r>
              <a:rPr lang="en-GB" sz="900" dirty="0">
                <a:solidFill>
                  <a:schemeClr val="tx2"/>
                </a:solidFill>
                <a:latin typeface="+mn-lt"/>
              </a:rPr>
              <a:t>[Name of firm] *(the “Firm”) is a member of </a:t>
            </a:r>
            <a:r>
              <a:rPr lang="en-GB" sz="900" dirty="0" err="1">
                <a:solidFill>
                  <a:schemeClr val="tx2"/>
                </a:solidFill>
                <a:latin typeface="+mn-lt"/>
              </a:rPr>
              <a:t>Urbach</a:t>
            </a:r>
            <a:r>
              <a:rPr lang="en-GB" sz="900" dirty="0">
                <a:solidFill>
                  <a:schemeClr val="tx2"/>
                </a:solidFill>
                <a:latin typeface="+mn-lt"/>
              </a:rPr>
              <a:t> Hacker Young International Limited, a UK company, and forms part of the international UHY network of legally independent accounting and consulting firms. UHY is the brand name for the UHY international network. The services described herein are provided by the Firm and not by UHY or any other member firm of UHY. Neither UHY nor any member of UHY has any liability for services provided by other members.”</a:t>
            </a:r>
          </a:p>
          <a:p>
            <a:endParaRPr lang="en-GB" sz="900" dirty="0">
              <a:solidFill>
                <a:schemeClr val="tx2"/>
              </a:solidFill>
              <a:latin typeface="+mn-lt"/>
            </a:endParaRPr>
          </a:p>
          <a:p>
            <a:endParaRPr lang="en-GB" sz="900" dirty="0">
              <a:solidFill>
                <a:schemeClr val="tx2"/>
              </a:solidFill>
              <a:latin typeface="+mn-lt"/>
            </a:endParaRPr>
          </a:p>
          <a:p>
            <a:r>
              <a:rPr lang="en-GB" sz="700" dirty="0">
                <a:solidFill>
                  <a:schemeClr val="tx2"/>
                </a:solidFill>
                <a:latin typeface="+mn-lt"/>
              </a:rPr>
              <a:t>© 2012 Name of Firm</a:t>
            </a:r>
            <a:endParaRPr lang="en-US" sz="700" dirty="0">
              <a:solidFill>
                <a:schemeClr val="tx2"/>
              </a:solidFill>
              <a:latin typeface="+mn-lt"/>
            </a:endParaRPr>
          </a:p>
        </p:txBody>
      </p:sp>
      <p:cxnSp>
        <p:nvCxnSpPr>
          <p:cNvPr id="11" name="Straight Connector 10"/>
          <p:cNvCxnSpPr/>
          <p:nvPr userDrawn="1"/>
        </p:nvCxnSpPr>
        <p:spPr bwMode="auto">
          <a:xfrm>
            <a:off x="0" y="2340000"/>
            <a:ext cx="5112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0" y="1782000"/>
            <a:ext cx="6336000" cy="0"/>
          </a:xfrm>
          <a:prstGeom prst="line">
            <a:avLst/>
          </a:prstGeom>
          <a:solidFill>
            <a:schemeClr val="accent1"/>
          </a:solidFill>
          <a:ln w="38100" cap="flat" cmpd="sng" algn="ctr">
            <a:solidFill>
              <a:schemeClr val="bg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78766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Image only">
    <p:spTree>
      <p:nvGrpSpPr>
        <p:cNvPr id="1" name=""/>
        <p:cNvGrpSpPr/>
        <p:nvPr/>
      </p:nvGrpSpPr>
      <p:grpSpPr>
        <a:xfrm>
          <a:off x="0" y="0"/>
          <a:ext cx="0" cy="0"/>
          <a:chOff x="0" y="0"/>
          <a:chExt cx="0" cy="0"/>
        </a:xfrm>
      </p:grpSpPr>
      <p:sp>
        <p:nvSpPr>
          <p:cNvPr id="6" name="Picture Placeholder 5"/>
          <p:cNvSpPr>
            <a:spLocks noGrp="1"/>
          </p:cNvSpPr>
          <p:nvPr>
            <p:ph type="pic" sz="quarter" idx="11"/>
          </p:nvPr>
        </p:nvSpPr>
        <p:spPr>
          <a:xfrm>
            <a:off x="864000" y="2052000"/>
            <a:ext cx="7992000" cy="3960000"/>
          </a:xfrm>
        </p:spPr>
        <p:txBody>
          <a:bodyPr/>
          <a:lstStyle/>
          <a:p>
            <a:r>
              <a:rPr lang="en-US" dirty="0"/>
              <a:t>Click icon to add picture</a:t>
            </a:r>
            <a:endParaRPr lang="en-GB" dirty="0"/>
          </a:p>
        </p:txBody>
      </p:sp>
      <p:sp>
        <p:nvSpPr>
          <p:cNvPr id="2" name="Title 1"/>
          <p:cNvSpPr>
            <a:spLocks noGrp="1"/>
          </p:cNvSpPr>
          <p:nvPr>
            <p:ph type="title"/>
          </p:nvPr>
        </p:nvSpPr>
        <p:spPr>
          <a:xfrm>
            <a:off x="864000" y="1026000"/>
            <a:ext cx="5508000" cy="612000"/>
          </a:xfrm>
        </p:spPr>
        <p:txBody>
          <a:bodyPr/>
          <a:lstStyle>
            <a:lvl1pPr algn="l">
              <a:lnSpc>
                <a:spcPts val="2400"/>
              </a:lnSpc>
              <a:defRPr sz="2200" b="0" cap="all" baseline="0"/>
            </a:lvl1pPr>
          </a:lstStyle>
          <a:p>
            <a:r>
              <a:rPr lang="en-US" dirty="0"/>
              <a:t>Click to edit Master title style</a:t>
            </a:r>
            <a:endParaRPr lang="en-GB" dirty="0"/>
          </a:p>
        </p:txBody>
      </p:sp>
      <p:sp>
        <p:nvSpPr>
          <p:cNvPr id="4" name="Slide Number Placeholder 3"/>
          <p:cNvSpPr>
            <a:spLocks noGrp="1"/>
          </p:cNvSpPr>
          <p:nvPr>
            <p:ph type="sldNum" sz="quarter" idx="10"/>
          </p:nvPr>
        </p:nvSpPr>
        <p:spPr/>
        <p:txBody>
          <a:bodyPr/>
          <a:lstStyle>
            <a:lvl1pPr>
              <a:defRPr/>
            </a:lvl1pPr>
          </a:lstStyle>
          <a:p>
            <a:fld id="{5254EF57-651B-4D2B-9A93-3D270652E651}" type="slidenum">
              <a:rPr lang="en-US" smtClean="0"/>
              <a:pPr/>
              <a:t>‹#›</a:t>
            </a:fld>
            <a:endParaRPr lang="en-US"/>
          </a:p>
        </p:txBody>
      </p:sp>
    </p:spTree>
    <p:extLst>
      <p:ext uri="{BB962C8B-B14F-4D97-AF65-F5344CB8AC3E}">
        <p14:creationId xmlns:p14="http://schemas.microsoft.com/office/powerpoint/2010/main" val="208923090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864000" y="2052000"/>
            <a:ext cx="2736000" cy="3960000"/>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3744000" y="2052000"/>
            <a:ext cx="2736000" cy="3960000"/>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Slide Number Placeholder 4"/>
          <p:cNvSpPr>
            <a:spLocks noGrp="1"/>
          </p:cNvSpPr>
          <p:nvPr>
            <p:ph type="sldNum" sz="quarter" idx="10"/>
          </p:nvPr>
        </p:nvSpPr>
        <p:spPr/>
        <p:txBody>
          <a:bodyPr/>
          <a:lstStyle>
            <a:lvl1pPr>
              <a:defRPr/>
            </a:lvl1pPr>
          </a:lstStyle>
          <a:p>
            <a:fld id="{33156416-618F-4134-9A21-EC5582BAFCB5}" type="slidenum">
              <a:rPr lang="en-US" smtClean="0"/>
              <a:pPr/>
              <a:t>‹#›</a:t>
            </a:fld>
            <a:endParaRPr lang="en-US"/>
          </a:p>
        </p:txBody>
      </p:sp>
    </p:spTree>
    <p:extLst>
      <p:ext uri="{BB962C8B-B14F-4D97-AF65-F5344CB8AC3E}">
        <p14:creationId xmlns:p14="http://schemas.microsoft.com/office/powerpoint/2010/main" val="316517874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64000" y="1026000"/>
            <a:ext cx="5508000" cy="612000"/>
          </a:xfrm>
        </p:spPr>
        <p:txBody>
          <a:bodyPr/>
          <a:lstStyle>
            <a:lvl1pPr>
              <a:defRPr/>
            </a:lvl1pPr>
          </a:lstStyle>
          <a:p>
            <a:r>
              <a:rPr lang="en-US" dirty="0"/>
              <a:t>Click to edit Master title style</a:t>
            </a:r>
            <a:endParaRPr lang="en-GB" dirty="0"/>
          </a:p>
        </p:txBody>
      </p:sp>
      <p:sp>
        <p:nvSpPr>
          <p:cNvPr id="4" name="Content Placeholder 3"/>
          <p:cNvSpPr>
            <a:spLocks noGrp="1"/>
          </p:cNvSpPr>
          <p:nvPr>
            <p:ph sz="half" idx="2"/>
          </p:nvPr>
        </p:nvSpPr>
        <p:spPr>
          <a:xfrm>
            <a:off x="864000" y="2052000"/>
            <a:ext cx="3924000" cy="3960000"/>
          </a:xfrm>
        </p:spPr>
        <p:txBody>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Content Placeholder 5"/>
          <p:cNvSpPr>
            <a:spLocks noGrp="1"/>
          </p:cNvSpPr>
          <p:nvPr>
            <p:ph sz="quarter" idx="4"/>
          </p:nvPr>
        </p:nvSpPr>
        <p:spPr>
          <a:xfrm>
            <a:off x="4951713" y="2052000"/>
            <a:ext cx="3924000" cy="3960000"/>
          </a:xfrm>
        </p:spPr>
        <p:txBody>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p:cNvSpPr>
            <a:spLocks noGrp="1"/>
          </p:cNvSpPr>
          <p:nvPr>
            <p:ph type="sldNum" sz="quarter" idx="10"/>
          </p:nvPr>
        </p:nvSpPr>
        <p:spPr/>
        <p:txBody>
          <a:bodyPr/>
          <a:lstStyle>
            <a:lvl1pPr>
              <a:defRPr/>
            </a:lvl1pPr>
          </a:lstStyle>
          <a:p>
            <a:fld id="{5293D3AF-CC34-4343-ABE9-AEE8221EC0AF}" type="slidenum">
              <a:rPr lang="en-US" smtClean="0"/>
              <a:pPr/>
              <a:t>‹#›</a:t>
            </a:fld>
            <a:endParaRPr lang="en-US"/>
          </a:p>
        </p:txBody>
      </p:sp>
    </p:spTree>
    <p:extLst>
      <p:ext uri="{BB962C8B-B14F-4D97-AF65-F5344CB8AC3E}">
        <p14:creationId xmlns:p14="http://schemas.microsoft.com/office/powerpoint/2010/main" val="30145935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Slide Number Placeholder 2"/>
          <p:cNvSpPr>
            <a:spLocks noGrp="1"/>
          </p:cNvSpPr>
          <p:nvPr>
            <p:ph type="sldNum" sz="quarter" idx="10"/>
          </p:nvPr>
        </p:nvSpPr>
        <p:spPr/>
        <p:txBody>
          <a:bodyPr/>
          <a:lstStyle>
            <a:lvl1pPr>
              <a:defRPr/>
            </a:lvl1pPr>
          </a:lstStyle>
          <a:p>
            <a:fld id="{06B96C30-A716-4456-AA17-FA4770DE6630}" type="slidenum">
              <a:rPr lang="en-US" smtClean="0"/>
              <a:pPr/>
              <a:t>‹#›</a:t>
            </a:fld>
            <a:endParaRPr lang="en-US"/>
          </a:p>
        </p:txBody>
      </p:sp>
    </p:spTree>
    <p:extLst>
      <p:ext uri="{BB962C8B-B14F-4D97-AF65-F5344CB8AC3E}">
        <p14:creationId xmlns:p14="http://schemas.microsoft.com/office/powerpoint/2010/main" val="195372902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522F40F1-213F-408A-8CAB-6FF340B0C9CD}" type="slidenum">
              <a:rPr lang="en-US" smtClean="0"/>
              <a:pPr/>
              <a:t>‹#›</a:t>
            </a:fld>
            <a:endParaRPr lang="en-US"/>
          </a:p>
        </p:txBody>
      </p:sp>
    </p:spTree>
    <p:extLst>
      <p:ext uri="{BB962C8B-B14F-4D97-AF65-F5344CB8AC3E}">
        <p14:creationId xmlns:p14="http://schemas.microsoft.com/office/powerpoint/2010/main" val="363701056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Vertical Text Placeholder 2"/>
          <p:cNvSpPr>
            <a:spLocks noGrp="1"/>
          </p:cNvSpPr>
          <p:nvPr>
            <p:ph type="body" orient="vert" idx="1"/>
          </p:nvPr>
        </p:nvSpPr>
        <p:spPr>
          <a:xfrm>
            <a:off x="865187" y="2060575"/>
            <a:ext cx="8010525" cy="396000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A6386F01-0FDE-4EB1-BF50-6104080FF2FB}" type="slidenum">
              <a:rPr lang="en-US" smtClean="0"/>
              <a:pPr/>
              <a:t>‹#›</a:t>
            </a:fld>
            <a:endParaRPr lang="en-US"/>
          </a:p>
        </p:txBody>
      </p:sp>
    </p:spTree>
    <p:extLst>
      <p:ext uri="{BB962C8B-B14F-4D97-AF65-F5344CB8AC3E}">
        <p14:creationId xmlns:p14="http://schemas.microsoft.com/office/powerpoint/2010/main" val="78494005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63713" y="2060574"/>
            <a:ext cx="612000" cy="3960000"/>
          </a:xfrm>
        </p:spPr>
        <p:txBody>
          <a:bodyPr vert="eaVert"/>
          <a:lstStyle>
            <a:lvl1pPr>
              <a:defRPr b="1"/>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865188" y="2060575"/>
            <a:ext cx="7272000" cy="396000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4D0A9704-4B6F-4A79-B654-EA7A891B3C9D}" type="slidenum">
              <a:rPr lang="en-US" smtClean="0"/>
              <a:pPr/>
              <a:t>‹#›</a:t>
            </a:fld>
            <a:endParaRPr lang="en-US" dirty="0"/>
          </a:p>
        </p:txBody>
      </p:sp>
    </p:spTree>
    <p:extLst>
      <p:ext uri="{BB962C8B-B14F-4D97-AF65-F5344CB8AC3E}">
        <p14:creationId xmlns:p14="http://schemas.microsoft.com/office/powerpoint/2010/main" val="178227506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ts val="2400"/>
              </a:lnSpc>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29DB57FE-FD79-455B-AEDA-1CCD5E6F40A4}" type="slidenum">
              <a:rPr lang="en-US" smtClean="0"/>
              <a:pPr/>
              <a:t>‹#›</a:t>
            </a:fld>
            <a:endParaRPr lang="en-US"/>
          </a:p>
        </p:txBody>
      </p:sp>
    </p:spTree>
    <p:extLst>
      <p:ext uri="{BB962C8B-B14F-4D97-AF65-F5344CB8AC3E}">
        <p14:creationId xmlns:p14="http://schemas.microsoft.com/office/powerpoint/2010/main" val="8358987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2" name="Title 1"/>
          <p:cNvSpPr>
            <a:spLocks noGrp="1"/>
          </p:cNvSpPr>
          <p:nvPr>
            <p:ph type="title"/>
          </p:nvPr>
        </p:nvSpPr>
        <p:spPr>
          <a:xfrm>
            <a:off x="864000" y="1026000"/>
            <a:ext cx="5508000" cy="612000"/>
          </a:xfrm>
        </p:spPr>
        <p:txBody>
          <a:bodyPr/>
          <a:lstStyle>
            <a:lvl1pPr>
              <a:lnSpc>
                <a:spcPts val="2400"/>
              </a:lnSpc>
              <a:defRPr/>
            </a:lvl1pPr>
          </a:lstStyle>
          <a:p>
            <a:r>
              <a:rPr lang="en-US" dirty="0"/>
              <a:t>Click to edit Master title style</a:t>
            </a:r>
            <a:endParaRPr lang="en-GB" dirty="0"/>
          </a:p>
        </p:txBody>
      </p:sp>
      <p:sp>
        <p:nvSpPr>
          <p:cNvPr id="3" name="Slide Number Placeholder 2"/>
          <p:cNvSpPr>
            <a:spLocks noGrp="1"/>
          </p:cNvSpPr>
          <p:nvPr>
            <p:ph type="sldNum" sz="quarter" idx="10"/>
          </p:nvPr>
        </p:nvSpPr>
        <p:spPr/>
        <p:txBody>
          <a:bodyPr/>
          <a:lstStyle/>
          <a:p>
            <a:fld id="{F795E88F-7D9A-4261-8E02-F16CE4457A9A}" type="slidenum">
              <a:rPr lang="en-US" smtClean="0"/>
              <a:pPr/>
              <a:t>‹#›</a:t>
            </a:fld>
            <a:endParaRPr lang="en-US"/>
          </a:p>
        </p:txBody>
      </p:sp>
      <p:sp>
        <p:nvSpPr>
          <p:cNvPr id="5" name="Text Placeholder 4"/>
          <p:cNvSpPr>
            <a:spLocks noGrp="1"/>
          </p:cNvSpPr>
          <p:nvPr>
            <p:ph type="body" sz="quarter" idx="11"/>
          </p:nvPr>
        </p:nvSpPr>
        <p:spPr>
          <a:xfrm>
            <a:off x="864000" y="2052000"/>
            <a:ext cx="6840000" cy="4140000"/>
          </a:xfrm>
        </p:spPr>
        <p:txBody>
          <a:bodyPr/>
          <a:lstStyle>
            <a:lvl1pPr defTabSz="360000">
              <a:lnSpc>
                <a:spcPct val="100000"/>
              </a:lnSpc>
              <a:tabLst/>
              <a:defRPr sz="2000">
                <a:solidFill>
                  <a:schemeClr val="tx2"/>
                </a:solidFill>
              </a:defRPr>
            </a:lvl1pPr>
            <a:lvl2pPr marL="270000" indent="-270000" defTabSz="360000">
              <a:lnSpc>
                <a:spcPct val="100000"/>
              </a:lnSpc>
              <a:tabLst/>
              <a:defRPr sz="2000">
                <a:solidFill>
                  <a:schemeClr val="tx2"/>
                </a:solidFill>
              </a:defRPr>
            </a:lvl2pPr>
            <a:lvl3pPr marL="540000" indent="-270000" defTabSz="360000">
              <a:lnSpc>
                <a:spcPct val="100000"/>
              </a:lnSpc>
              <a:buFont typeface="Trebuchet MS" pitchFamily="34" charset="0"/>
              <a:buChar char="−"/>
              <a:tabLst/>
              <a:defRPr sz="2000">
                <a:solidFill>
                  <a:schemeClr val="tx2"/>
                </a:solidFill>
              </a:defRPr>
            </a:lvl3pPr>
            <a:lvl4pPr marL="810000" indent="-270000" defTabSz="360000">
              <a:lnSpc>
                <a:spcPct val="100000"/>
              </a:lnSpc>
              <a:buFont typeface="Wingdings" pitchFamily="2" charset="2"/>
              <a:buChar char="§"/>
              <a:tabLst/>
              <a:defRPr sz="2000">
                <a:solidFill>
                  <a:schemeClr val="tx2"/>
                </a:solidFill>
              </a:defRPr>
            </a:lvl4pPr>
            <a:lvl5pPr marL="1080000" indent="-270000" defTabSz="360000">
              <a:lnSpc>
                <a:spcPct val="100000"/>
              </a:lnSpc>
              <a:buFont typeface="Trebuchet MS" pitchFamily="34" charset="0"/>
              <a:buChar char="−"/>
              <a:tabLst/>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4787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le Slide Design Option 5">
    <p:spTree>
      <p:nvGrpSpPr>
        <p:cNvPr id="1" name=""/>
        <p:cNvGrpSpPr/>
        <p:nvPr/>
      </p:nvGrpSpPr>
      <p:grpSpPr>
        <a:xfrm>
          <a:off x="0" y="0"/>
          <a:ext cx="0" cy="0"/>
          <a:chOff x="0" y="0"/>
          <a:chExt cx="0" cy="0"/>
        </a:xfrm>
      </p:grpSpPr>
      <p:sp>
        <p:nvSpPr>
          <p:cNvPr id="19" name="Rectangle 18"/>
          <p:cNvSpPr/>
          <p:nvPr/>
        </p:nvSpPr>
        <p:spPr bwMode="auto">
          <a:xfrm>
            <a:off x="540000" y="1080000"/>
            <a:ext cx="8640000" cy="5814000"/>
          </a:xfrm>
          <a:prstGeom prst="rect">
            <a:avLst/>
          </a:prstGeom>
          <a:solidFill>
            <a:srgbClr val="5A3F99"/>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bg1"/>
                </a:solidFill>
              </a:defRPr>
            </a:lvl1pPr>
          </a:lstStyle>
          <a:p>
            <a:fld id="{78AE5A1C-65DF-4E44-85E9-749E02B3BDA4}" type="slidenum">
              <a:rPr lang="en-US" smtClean="0"/>
              <a:pPr/>
              <a:t>‹#›</a:t>
            </a:fld>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bg1"/>
                </a:solidFill>
                <a:latin typeface="+mn-lt"/>
              </a:rPr>
              <a:t>An independent member of UHY International</a:t>
            </a:r>
          </a:p>
        </p:txBody>
      </p:sp>
      <p:pic>
        <p:nvPicPr>
          <p:cNvPr id="14" name="Picture 13" descr="NAT_Title_icon_NEW_5_150dpi.png"/>
          <p:cNvPicPr>
            <a:picLocks noChangeAspect="1"/>
          </p:cNvPicPr>
          <p:nvPr userDrawn="1"/>
        </p:nvPicPr>
        <p:blipFill>
          <a:blip r:embed="rId2" cstate="print"/>
          <a:stretch>
            <a:fillRect/>
          </a:stretch>
        </p:blipFill>
        <p:spPr>
          <a:xfrm>
            <a:off x="3960000" y="2919448"/>
            <a:ext cx="4687437" cy="3498815"/>
          </a:xfrm>
          <a:prstGeom prst="rect">
            <a:avLst/>
          </a:prstGeom>
        </p:spPr>
      </p:pic>
      <p:sp>
        <p:nvSpPr>
          <p:cNvPr id="17" name="Text Placeholder 5"/>
          <p:cNvSpPr>
            <a:spLocks noGrp="1"/>
          </p:cNvSpPr>
          <p:nvPr>
            <p:ph type="body" sz="quarter" idx="11" hasCustomPrompt="1"/>
          </p:nvPr>
        </p:nvSpPr>
        <p:spPr>
          <a:xfrm>
            <a:off x="7919999" y="5486400"/>
            <a:ext cx="1080000" cy="1081087"/>
          </a:xfrm>
        </p:spPr>
        <p:txBody>
          <a:bodyPr anchor="b" anchorCtr="0"/>
          <a:lstStyle>
            <a:lvl1pPr>
              <a:lnSpc>
                <a:spcPts val="1400"/>
              </a:lnSpc>
              <a:defRPr sz="1100">
                <a:solidFill>
                  <a:schemeClr val="bg1"/>
                </a:solidFill>
                <a:latin typeface="FG Rebecca" pitchFamily="50" charset="0"/>
              </a:defRPr>
            </a:lvl1pPr>
          </a:lstStyle>
          <a:p>
            <a:pPr lvl="0"/>
            <a:r>
              <a:rPr lang="en-US" dirty="0"/>
              <a:t>Insert </a:t>
            </a:r>
            <a:r>
              <a:rPr lang="en-US" dirty="0" err="1"/>
              <a:t>strapline</a:t>
            </a:r>
            <a:endParaRPr lang="en-US" dirty="0"/>
          </a:p>
        </p:txBody>
      </p:sp>
      <p:pic>
        <p:nvPicPr>
          <p:cNvPr id="2" name="Picture 1">
            <a:extLst>
              <a:ext uri="{FF2B5EF4-FFF2-40B4-BE49-F238E27FC236}">
                <a16:creationId xmlns:a16="http://schemas.microsoft.com/office/drawing/2014/main" id="{F96E1226-7204-4D8B-AF6B-C3970E5132D2}"/>
              </a:ext>
            </a:extLst>
          </p:cNvPr>
          <p:cNvPicPr>
            <a:picLocks noChangeAspect="1"/>
          </p:cNvPicPr>
          <p:nvPr userDrawn="1"/>
        </p:nvPicPr>
        <p:blipFill>
          <a:blip r:embed="rId3"/>
          <a:stretch>
            <a:fillRect/>
          </a:stretch>
        </p:blipFill>
        <p:spPr>
          <a:xfrm>
            <a:off x="6720319" y="297774"/>
            <a:ext cx="2174474" cy="455714"/>
          </a:xfrm>
          <a:prstGeom prst="rect">
            <a:avLst/>
          </a:prstGeom>
        </p:spPr>
      </p:pic>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Image only">
    <p:spTree>
      <p:nvGrpSpPr>
        <p:cNvPr id="1" name=""/>
        <p:cNvGrpSpPr/>
        <p:nvPr/>
      </p:nvGrpSpPr>
      <p:grpSpPr>
        <a:xfrm>
          <a:off x="0" y="0"/>
          <a:ext cx="0" cy="0"/>
          <a:chOff x="0" y="0"/>
          <a:chExt cx="0" cy="0"/>
        </a:xfrm>
      </p:grpSpPr>
      <p:sp>
        <p:nvSpPr>
          <p:cNvPr id="6" name="Picture Placeholder 5"/>
          <p:cNvSpPr>
            <a:spLocks noGrp="1"/>
          </p:cNvSpPr>
          <p:nvPr>
            <p:ph type="pic" sz="quarter" idx="11"/>
          </p:nvPr>
        </p:nvSpPr>
        <p:spPr>
          <a:xfrm>
            <a:off x="864000" y="2052000"/>
            <a:ext cx="7992000" cy="4140000"/>
          </a:xfrm>
        </p:spPr>
        <p:txBody>
          <a:bodyPr/>
          <a:lstStyle/>
          <a:p>
            <a:r>
              <a:rPr lang="en-US" dirty="0"/>
              <a:t>Click icon to add picture</a:t>
            </a:r>
            <a:endParaRPr lang="en-GB" dirty="0"/>
          </a:p>
        </p:txBody>
      </p:sp>
      <p:sp>
        <p:nvSpPr>
          <p:cNvPr id="2" name="Title 1"/>
          <p:cNvSpPr>
            <a:spLocks noGrp="1"/>
          </p:cNvSpPr>
          <p:nvPr>
            <p:ph type="title"/>
          </p:nvPr>
        </p:nvSpPr>
        <p:spPr>
          <a:xfrm>
            <a:off x="864000" y="1026000"/>
            <a:ext cx="5508000" cy="612000"/>
          </a:xfrm>
        </p:spPr>
        <p:txBody>
          <a:bodyPr/>
          <a:lstStyle>
            <a:lvl1pPr algn="l">
              <a:lnSpc>
                <a:spcPts val="2400"/>
              </a:lnSpc>
              <a:defRPr sz="2200" b="0" cap="all" baseline="0"/>
            </a:lvl1pPr>
          </a:lstStyle>
          <a:p>
            <a:r>
              <a:rPr lang="en-US" dirty="0"/>
              <a:t>Click to edit Master title style</a:t>
            </a:r>
            <a:endParaRPr lang="en-GB" dirty="0"/>
          </a:p>
        </p:txBody>
      </p:sp>
      <p:sp>
        <p:nvSpPr>
          <p:cNvPr id="4" name="Slide Number Placeholder 3"/>
          <p:cNvSpPr>
            <a:spLocks noGrp="1"/>
          </p:cNvSpPr>
          <p:nvPr>
            <p:ph type="sldNum" sz="quarter" idx="10"/>
          </p:nvPr>
        </p:nvSpPr>
        <p:spPr/>
        <p:txBody>
          <a:bodyPr/>
          <a:lstStyle>
            <a:lvl1pPr>
              <a:defRPr/>
            </a:lvl1pPr>
          </a:lstStyle>
          <a:p>
            <a:fld id="{5254EF57-651B-4D2B-9A93-3D270652E651}" type="slidenum">
              <a:rPr lang="en-US" smtClean="0"/>
              <a:pPr/>
              <a:t>‹#›</a:t>
            </a:fld>
            <a:endParaRPr lang="en-US"/>
          </a:p>
        </p:txBody>
      </p:sp>
    </p:spTree>
    <p:extLst>
      <p:ext uri="{BB962C8B-B14F-4D97-AF65-F5344CB8AC3E}">
        <p14:creationId xmlns:p14="http://schemas.microsoft.com/office/powerpoint/2010/main" val="208923090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864000" y="2052000"/>
            <a:ext cx="2736000" cy="4140000"/>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3744000" y="2052000"/>
            <a:ext cx="2736000" cy="4140000"/>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Slide Number Placeholder 4"/>
          <p:cNvSpPr>
            <a:spLocks noGrp="1"/>
          </p:cNvSpPr>
          <p:nvPr>
            <p:ph type="sldNum" sz="quarter" idx="10"/>
          </p:nvPr>
        </p:nvSpPr>
        <p:spPr/>
        <p:txBody>
          <a:bodyPr/>
          <a:lstStyle>
            <a:lvl1pPr>
              <a:defRPr/>
            </a:lvl1pPr>
          </a:lstStyle>
          <a:p>
            <a:fld id="{33156416-618F-4134-9A21-EC5582BAFCB5}" type="slidenum">
              <a:rPr lang="en-US" smtClean="0"/>
              <a:pPr/>
              <a:t>‹#›</a:t>
            </a:fld>
            <a:endParaRPr lang="en-US"/>
          </a:p>
        </p:txBody>
      </p:sp>
    </p:spTree>
    <p:extLst>
      <p:ext uri="{BB962C8B-B14F-4D97-AF65-F5344CB8AC3E}">
        <p14:creationId xmlns:p14="http://schemas.microsoft.com/office/powerpoint/2010/main" val="316517874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64000" y="1026000"/>
            <a:ext cx="5508000" cy="612000"/>
          </a:xfrm>
        </p:spPr>
        <p:txBody>
          <a:bodyPr/>
          <a:lstStyle>
            <a:lvl1pPr>
              <a:defRPr/>
            </a:lvl1pPr>
          </a:lstStyle>
          <a:p>
            <a:r>
              <a:rPr lang="en-US" dirty="0"/>
              <a:t>Click to edit Master title style</a:t>
            </a:r>
            <a:endParaRPr lang="en-GB" dirty="0"/>
          </a:p>
        </p:txBody>
      </p:sp>
      <p:sp>
        <p:nvSpPr>
          <p:cNvPr id="4" name="Content Placeholder 3"/>
          <p:cNvSpPr>
            <a:spLocks noGrp="1"/>
          </p:cNvSpPr>
          <p:nvPr>
            <p:ph sz="half" idx="2"/>
          </p:nvPr>
        </p:nvSpPr>
        <p:spPr>
          <a:xfrm>
            <a:off x="864000" y="2052000"/>
            <a:ext cx="3924000" cy="4140000"/>
          </a:xfrm>
        </p:spPr>
        <p:txBody>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Content Placeholder 5"/>
          <p:cNvSpPr>
            <a:spLocks noGrp="1"/>
          </p:cNvSpPr>
          <p:nvPr>
            <p:ph sz="quarter" idx="4"/>
          </p:nvPr>
        </p:nvSpPr>
        <p:spPr>
          <a:xfrm>
            <a:off x="4951713" y="2052000"/>
            <a:ext cx="3924000" cy="4140000"/>
          </a:xfrm>
        </p:spPr>
        <p:txBody>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p:cNvSpPr>
            <a:spLocks noGrp="1"/>
          </p:cNvSpPr>
          <p:nvPr>
            <p:ph type="sldNum" sz="quarter" idx="10"/>
          </p:nvPr>
        </p:nvSpPr>
        <p:spPr/>
        <p:txBody>
          <a:bodyPr/>
          <a:lstStyle>
            <a:lvl1pPr>
              <a:defRPr/>
            </a:lvl1pPr>
          </a:lstStyle>
          <a:p>
            <a:fld id="{5293D3AF-CC34-4343-ABE9-AEE8221EC0AF}" type="slidenum">
              <a:rPr lang="en-US" smtClean="0"/>
              <a:pPr/>
              <a:t>‹#›</a:t>
            </a:fld>
            <a:endParaRPr lang="en-US"/>
          </a:p>
        </p:txBody>
      </p:sp>
    </p:spTree>
    <p:extLst>
      <p:ext uri="{BB962C8B-B14F-4D97-AF65-F5344CB8AC3E}">
        <p14:creationId xmlns:p14="http://schemas.microsoft.com/office/powerpoint/2010/main" val="30145935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Slide Number Placeholder 2"/>
          <p:cNvSpPr>
            <a:spLocks noGrp="1"/>
          </p:cNvSpPr>
          <p:nvPr>
            <p:ph type="sldNum" sz="quarter" idx="10"/>
          </p:nvPr>
        </p:nvSpPr>
        <p:spPr/>
        <p:txBody>
          <a:bodyPr/>
          <a:lstStyle>
            <a:lvl1pPr>
              <a:defRPr/>
            </a:lvl1pPr>
          </a:lstStyle>
          <a:p>
            <a:fld id="{06B96C30-A716-4456-AA17-FA4770DE6630}" type="slidenum">
              <a:rPr lang="en-US" smtClean="0"/>
              <a:pPr/>
              <a:t>‹#›</a:t>
            </a:fld>
            <a:endParaRPr lang="en-US"/>
          </a:p>
        </p:txBody>
      </p:sp>
    </p:spTree>
    <p:extLst>
      <p:ext uri="{BB962C8B-B14F-4D97-AF65-F5344CB8AC3E}">
        <p14:creationId xmlns:p14="http://schemas.microsoft.com/office/powerpoint/2010/main" val="195372902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522F40F1-213F-408A-8CAB-6FF340B0C9CD}" type="slidenum">
              <a:rPr lang="en-US" smtClean="0"/>
              <a:pPr/>
              <a:t>‹#›</a:t>
            </a:fld>
            <a:endParaRPr lang="en-US"/>
          </a:p>
        </p:txBody>
      </p:sp>
    </p:spTree>
    <p:extLst>
      <p:ext uri="{BB962C8B-B14F-4D97-AF65-F5344CB8AC3E}">
        <p14:creationId xmlns:p14="http://schemas.microsoft.com/office/powerpoint/2010/main" val="363701056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Vertical Text Placeholder 2"/>
          <p:cNvSpPr>
            <a:spLocks noGrp="1"/>
          </p:cNvSpPr>
          <p:nvPr>
            <p:ph type="body" orient="vert" idx="1"/>
          </p:nvPr>
        </p:nvSpPr>
        <p:spPr>
          <a:xfrm>
            <a:off x="865187" y="2060575"/>
            <a:ext cx="8010525" cy="414000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A6386F01-0FDE-4EB1-BF50-6104080FF2FB}" type="slidenum">
              <a:rPr lang="en-US" smtClean="0"/>
              <a:pPr/>
              <a:t>‹#›</a:t>
            </a:fld>
            <a:endParaRPr lang="en-US"/>
          </a:p>
        </p:txBody>
      </p:sp>
    </p:spTree>
    <p:extLst>
      <p:ext uri="{BB962C8B-B14F-4D97-AF65-F5344CB8AC3E}">
        <p14:creationId xmlns:p14="http://schemas.microsoft.com/office/powerpoint/2010/main" val="78494005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63713" y="2060575"/>
            <a:ext cx="612000" cy="4140000"/>
          </a:xfrm>
        </p:spPr>
        <p:txBody>
          <a:bodyPr vert="eaVert"/>
          <a:lstStyle>
            <a:lvl1pPr>
              <a:defRPr b="1"/>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865188" y="2060576"/>
            <a:ext cx="7272000" cy="414000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4D0A9704-4B6F-4A79-B654-EA7A891B3C9D}" type="slidenum">
              <a:rPr lang="en-US" smtClean="0"/>
              <a:pPr/>
              <a:t>‹#›</a:t>
            </a:fld>
            <a:endParaRPr lang="en-US" dirty="0"/>
          </a:p>
        </p:txBody>
      </p:sp>
    </p:spTree>
    <p:extLst>
      <p:ext uri="{BB962C8B-B14F-4D97-AF65-F5344CB8AC3E}">
        <p14:creationId xmlns:p14="http://schemas.microsoft.com/office/powerpoint/2010/main" val="178227506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29DB57FE-FD79-455B-AEDA-1CCD5E6F40A4}" type="slidenum">
              <a:rPr lang="en-US"/>
              <a:pPr/>
              <a:t>‹#›</a:t>
            </a:fld>
            <a:endParaRPr lang="en-US"/>
          </a:p>
        </p:txBody>
      </p:sp>
    </p:spTree>
    <p:extLst>
      <p:ext uri="{BB962C8B-B14F-4D97-AF65-F5344CB8AC3E}">
        <p14:creationId xmlns:p14="http://schemas.microsoft.com/office/powerpoint/2010/main" val="125359955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Slide Number Placeholder 2"/>
          <p:cNvSpPr>
            <a:spLocks noGrp="1"/>
          </p:cNvSpPr>
          <p:nvPr>
            <p:ph type="sldNum" sz="quarter" idx="10"/>
          </p:nvPr>
        </p:nvSpPr>
        <p:spPr/>
        <p:txBody>
          <a:bodyPr/>
          <a:lstStyle/>
          <a:p>
            <a:fld id="{F795E88F-7D9A-4261-8E02-F16CE4457A9A}" type="slidenum">
              <a:rPr lang="en-US" smtClean="0"/>
              <a:pPr/>
              <a:t>‹#›</a:t>
            </a:fld>
            <a:endParaRPr lang="en-US"/>
          </a:p>
        </p:txBody>
      </p:sp>
      <p:sp>
        <p:nvSpPr>
          <p:cNvPr id="5" name="Text Placeholder 4"/>
          <p:cNvSpPr>
            <a:spLocks noGrp="1"/>
          </p:cNvSpPr>
          <p:nvPr>
            <p:ph type="body" sz="quarter" idx="11"/>
          </p:nvPr>
        </p:nvSpPr>
        <p:spPr>
          <a:xfrm>
            <a:off x="863999" y="1332000"/>
            <a:ext cx="8011714" cy="4680000"/>
          </a:xfrm>
        </p:spPr>
        <p:txBody>
          <a:bodyPr/>
          <a:lstStyle>
            <a:lvl1pPr defTabSz="360000">
              <a:lnSpc>
                <a:spcPct val="100000"/>
              </a:lnSpc>
              <a:tabLst/>
              <a:defRPr sz="2000">
                <a:solidFill>
                  <a:schemeClr val="tx2"/>
                </a:solidFill>
              </a:defRPr>
            </a:lvl1pPr>
            <a:lvl2pPr marL="270000" indent="-270000" defTabSz="360000">
              <a:lnSpc>
                <a:spcPct val="100000"/>
              </a:lnSpc>
              <a:tabLst/>
              <a:defRPr sz="2000">
                <a:solidFill>
                  <a:schemeClr val="tx2"/>
                </a:solidFill>
              </a:defRPr>
            </a:lvl2pPr>
            <a:lvl3pPr marL="540000" indent="-270000" defTabSz="360000">
              <a:lnSpc>
                <a:spcPct val="100000"/>
              </a:lnSpc>
              <a:buFont typeface="Trebuchet MS" pitchFamily="34" charset="0"/>
              <a:buChar char="−"/>
              <a:tabLst/>
              <a:defRPr sz="2000">
                <a:solidFill>
                  <a:schemeClr val="tx2"/>
                </a:solidFill>
              </a:defRPr>
            </a:lvl3pPr>
            <a:lvl4pPr marL="810000" indent="-270000" defTabSz="360000">
              <a:lnSpc>
                <a:spcPct val="100000"/>
              </a:lnSpc>
              <a:buFont typeface="Wingdings" pitchFamily="2" charset="2"/>
              <a:buChar char="§"/>
              <a:tabLst/>
              <a:defRPr sz="2000">
                <a:solidFill>
                  <a:schemeClr val="tx2"/>
                </a:solidFill>
              </a:defRPr>
            </a:lvl4pPr>
            <a:lvl5pPr marL="1080000" indent="-270000" defTabSz="360000">
              <a:lnSpc>
                <a:spcPct val="100000"/>
              </a:lnSpc>
              <a:buFont typeface="Trebuchet MS" pitchFamily="34" charset="0"/>
              <a:buChar char="−"/>
              <a:tabLst/>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68582849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Image only">
    <p:spTree>
      <p:nvGrpSpPr>
        <p:cNvPr id="1" name=""/>
        <p:cNvGrpSpPr/>
        <p:nvPr/>
      </p:nvGrpSpPr>
      <p:grpSpPr>
        <a:xfrm>
          <a:off x="0" y="0"/>
          <a:ext cx="0" cy="0"/>
          <a:chOff x="0" y="0"/>
          <a:chExt cx="0" cy="0"/>
        </a:xfrm>
      </p:grpSpPr>
      <p:sp>
        <p:nvSpPr>
          <p:cNvPr id="6" name="Picture Placeholder 5"/>
          <p:cNvSpPr>
            <a:spLocks noGrp="1"/>
          </p:cNvSpPr>
          <p:nvPr>
            <p:ph type="pic" sz="quarter" idx="11"/>
          </p:nvPr>
        </p:nvSpPr>
        <p:spPr>
          <a:xfrm>
            <a:off x="863999" y="1332000"/>
            <a:ext cx="8011713" cy="4680000"/>
          </a:xfrm>
        </p:spPr>
        <p:txBody>
          <a:bodyPr/>
          <a:lstStyle/>
          <a:p>
            <a:endParaRPr lang="en-GB"/>
          </a:p>
        </p:txBody>
      </p:sp>
      <p:sp>
        <p:nvSpPr>
          <p:cNvPr id="2" name="Title 1"/>
          <p:cNvSpPr>
            <a:spLocks noGrp="1"/>
          </p:cNvSpPr>
          <p:nvPr>
            <p:ph type="title"/>
          </p:nvPr>
        </p:nvSpPr>
        <p:spPr>
          <a:xfrm>
            <a:off x="864000" y="234000"/>
            <a:ext cx="5508000" cy="612000"/>
          </a:xfrm>
        </p:spPr>
        <p:txBody>
          <a:bodyPr/>
          <a:lstStyle>
            <a:lvl1pPr algn="l">
              <a:lnSpc>
                <a:spcPts val="2400"/>
              </a:lnSpc>
              <a:defRPr sz="2200" b="0" cap="all" baseline="0"/>
            </a:lvl1pPr>
          </a:lstStyle>
          <a:p>
            <a:r>
              <a:rPr lang="en-US" dirty="0"/>
              <a:t>Click to edit Master title style</a:t>
            </a:r>
            <a:endParaRPr lang="en-GB" dirty="0"/>
          </a:p>
        </p:txBody>
      </p:sp>
      <p:sp>
        <p:nvSpPr>
          <p:cNvPr id="4" name="Slide Number Placeholder 3"/>
          <p:cNvSpPr>
            <a:spLocks noGrp="1"/>
          </p:cNvSpPr>
          <p:nvPr>
            <p:ph type="sldNum" sz="quarter" idx="10"/>
          </p:nvPr>
        </p:nvSpPr>
        <p:spPr/>
        <p:txBody>
          <a:bodyPr/>
          <a:lstStyle>
            <a:lvl1pPr>
              <a:defRPr/>
            </a:lvl1pPr>
          </a:lstStyle>
          <a:p>
            <a:fld id="{5254EF57-651B-4D2B-9A93-3D270652E651}" type="slidenum">
              <a:rPr lang="en-US"/>
              <a:pPr/>
              <a:t>‹#›</a:t>
            </a:fld>
            <a:endParaRPr lang="en-US"/>
          </a:p>
        </p:txBody>
      </p:sp>
    </p:spTree>
    <p:extLst>
      <p:ext uri="{BB962C8B-B14F-4D97-AF65-F5344CB8AC3E}">
        <p14:creationId xmlns:p14="http://schemas.microsoft.com/office/powerpoint/2010/main" val="4231862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itle Slide Design Option 6">
    <p:spTree>
      <p:nvGrpSpPr>
        <p:cNvPr id="1" name=""/>
        <p:cNvGrpSpPr/>
        <p:nvPr/>
      </p:nvGrpSpPr>
      <p:grpSpPr>
        <a:xfrm>
          <a:off x="0" y="0"/>
          <a:ext cx="0" cy="0"/>
          <a:chOff x="0" y="0"/>
          <a:chExt cx="0" cy="0"/>
        </a:xfrm>
      </p:grpSpPr>
      <p:sp>
        <p:nvSpPr>
          <p:cNvPr id="19" name="Rectangle 18"/>
          <p:cNvSpPr/>
          <p:nvPr/>
        </p:nvSpPr>
        <p:spPr bwMode="auto">
          <a:xfrm>
            <a:off x="540000" y="1080000"/>
            <a:ext cx="8640000" cy="5814000"/>
          </a:xfrm>
          <a:prstGeom prst="rect">
            <a:avLst/>
          </a:prstGeom>
          <a:solidFill>
            <a:schemeClr val="accent4"/>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bg1"/>
                </a:solidFill>
              </a:defRPr>
            </a:lvl1pPr>
          </a:lstStyle>
          <a:p>
            <a:fld id="{78AE5A1C-65DF-4E44-85E9-749E02B3BDA4}" type="slidenum">
              <a:rPr lang="en-US" smtClean="0"/>
              <a:pPr/>
              <a:t>‹#›</a:t>
            </a:fld>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bg1"/>
                </a:solidFill>
                <a:latin typeface="+mn-lt"/>
              </a:rPr>
              <a:t>An independent member of UHY International</a:t>
            </a:r>
          </a:p>
        </p:txBody>
      </p:sp>
      <p:pic>
        <p:nvPicPr>
          <p:cNvPr id="13" name="Picture 12" descr="NAT_Title_icon_NEW_6_150dpi.png"/>
          <p:cNvPicPr>
            <a:picLocks noChangeAspect="1"/>
          </p:cNvPicPr>
          <p:nvPr userDrawn="1"/>
        </p:nvPicPr>
        <p:blipFill>
          <a:blip r:embed="rId2" cstate="print"/>
          <a:stretch>
            <a:fillRect/>
          </a:stretch>
        </p:blipFill>
        <p:spPr>
          <a:xfrm>
            <a:off x="3168000" y="2520000"/>
            <a:ext cx="5338413" cy="4334400"/>
          </a:xfrm>
          <a:prstGeom prst="rect">
            <a:avLst/>
          </a:prstGeom>
        </p:spPr>
      </p:pic>
      <p:sp>
        <p:nvSpPr>
          <p:cNvPr id="17" name="Text Placeholder 5"/>
          <p:cNvSpPr>
            <a:spLocks noGrp="1"/>
          </p:cNvSpPr>
          <p:nvPr>
            <p:ph type="body" sz="quarter" idx="11" hasCustomPrompt="1"/>
          </p:nvPr>
        </p:nvSpPr>
        <p:spPr>
          <a:xfrm>
            <a:off x="7919999" y="5486400"/>
            <a:ext cx="1080000" cy="1081087"/>
          </a:xfrm>
        </p:spPr>
        <p:txBody>
          <a:bodyPr anchor="b" anchorCtr="0"/>
          <a:lstStyle>
            <a:lvl1pPr>
              <a:lnSpc>
                <a:spcPts val="1400"/>
              </a:lnSpc>
              <a:defRPr sz="1100">
                <a:solidFill>
                  <a:schemeClr val="bg1"/>
                </a:solidFill>
                <a:latin typeface="FG Rebecca" pitchFamily="50" charset="0"/>
              </a:defRPr>
            </a:lvl1pPr>
          </a:lstStyle>
          <a:p>
            <a:pPr lvl="0"/>
            <a:r>
              <a:rPr lang="en-US" dirty="0"/>
              <a:t>Insert </a:t>
            </a:r>
            <a:r>
              <a:rPr lang="en-US" dirty="0" err="1"/>
              <a:t>strapline</a:t>
            </a:r>
            <a:endParaRPr lang="en-US" dirty="0"/>
          </a:p>
        </p:txBody>
      </p:sp>
      <p:pic>
        <p:nvPicPr>
          <p:cNvPr id="2" name="Picture 1">
            <a:extLst>
              <a:ext uri="{FF2B5EF4-FFF2-40B4-BE49-F238E27FC236}">
                <a16:creationId xmlns:a16="http://schemas.microsoft.com/office/drawing/2014/main" id="{988C1AE1-2ACE-F27B-09E7-C1D7C5F9DA04}"/>
              </a:ext>
            </a:extLst>
          </p:cNvPr>
          <p:cNvPicPr>
            <a:picLocks noChangeAspect="1"/>
          </p:cNvPicPr>
          <p:nvPr userDrawn="1"/>
        </p:nvPicPr>
        <p:blipFill>
          <a:blip r:embed="rId3"/>
          <a:stretch>
            <a:fillRect/>
          </a:stretch>
        </p:blipFill>
        <p:spPr>
          <a:xfrm>
            <a:off x="6720319" y="297774"/>
            <a:ext cx="2174474" cy="455714"/>
          </a:xfrm>
          <a:prstGeom prst="rect">
            <a:avLst/>
          </a:prstGeom>
        </p:spPr>
      </p:pic>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864000" y="1332000"/>
            <a:ext cx="2736000" cy="4680000"/>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3744000" y="1332000"/>
            <a:ext cx="2736000" cy="4680000"/>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Slide Number Placeholder 4"/>
          <p:cNvSpPr>
            <a:spLocks noGrp="1"/>
          </p:cNvSpPr>
          <p:nvPr>
            <p:ph type="sldNum" sz="quarter" idx="10"/>
          </p:nvPr>
        </p:nvSpPr>
        <p:spPr/>
        <p:txBody>
          <a:bodyPr/>
          <a:lstStyle>
            <a:lvl1pPr>
              <a:defRPr/>
            </a:lvl1pPr>
          </a:lstStyle>
          <a:p>
            <a:fld id="{33156416-618F-4134-9A21-EC5582BAFCB5}" type="slidenum">
              <a:rPr lang="en-US"/>
              <a:pPr/>
              <a:t>‹#›</a:t>
            </a:fld>
            <a:endParaRPr lang="en-US"/>
          </a:p>
        </p:txBody>
      </p:sp>
    </p:spTree>
    <p:extLst>
      <p:ext uri="{BB962C8B-B14F-4D97-AF65-F5344CB8AC3E}">
        <p14:creationId xmlns:p14="http://schemas.microsoft.com/office/powerpoint/2010/main" val="224306348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64000" y="234000"/>
            <a:ext cx="5508000" cy="612000"/>
          </a:xfrm>
        </p:spPr>
        <p:txBody>
          <a:bodyPr/>
          <a:lstStyle>
            <a:lvl1pPr>
              <a:defRPr/>
            </a:lvl1pPr>
          </a:lstStyle>
          <a:p>
            <a:r>
              <a:rPr lang="en-US" dirty="0"/>
              <a:t>Click to edit Master title style</a:t>
            </a:r>
            <a:endParaRPr lang="en-GB" dirty="0"/>
          </a:p>
        </p:txBody>
      </p:sp>
      <p:sp>
        <p:nvSpPr>
          <p:cNvPr id="4" name="Content Placeholder 3"/>
          <p:cNvSpPr>
            <a:spLocks noGrp="1"/>
          </p:cNvSpPr>
          <p:nvPr>
            <p:ph sz="half" idx="2"/>
          </p:nvPr>
        </p:nvSpPr>
        <p:spPr>
          <a:xfrm>
            <a:off x="864000" y="1332000"/>
            <a:ext cx="3924000" cy="4680000"/>
          </a:xfrm>
        </p:spPr>
        <p:txBody>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Content Placeholder 5"/>
          <p:cNvSpPr>
            <a:spLocks noGrp="1"/>
          </p:cNvSpPr>
          <p:nvPr>
            <p:ph sz="quarter" idx="4"/>
          </p:nvPr>
        </p:nvSpPr>
        <p:spPr>
          <a:xfrm>
            <a:off x="4951713" y="1332000"/>
            <a:ext cx="3924000" cy="4680000"/>
          </a:xfrm>
        </p:spPr>
        <p:txBody>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p:cNvSpPr>
            <a:spLocks noGrp="1"/>
          </p:cNvSpPr>
          <p:nvPr>
            <p:ph type="sldNum" sz="quarter" idx="10"/>
          </p:nvPr>
        </p:nvSpPr>
        <p:spPr/>
        <p:txBody>
          <a:bodyPr/>
          <a:lstStyle>
            <a:lvl1pPr>
              <a:defRPr/>
            </a:lvl1pPr>
          </a:lstStyle>
          <a:p>
            <a:fld id="{5293D3AF-CC34-4343-ABE9-AEE8221EC0AF}" type="slidenum">
              <a:rPr lang="en-US"/>
              <a:pPr/>
              <a:t>‹#›</a:t>
            </a:fld>
            <a:endParaRPr lang="en-US"/>
          </a:p>
        </p:txBody>
      </p:sp>
    </p:spTree>
    <p:extLst>
      <p:ext uri="{BB962C8B-B14F-4D97-AF65-F5344CB8AC3E}">
        <p14:creationId xmlns:p14="http://schemas.microsoft.com/office/powerpoint/2010/main" val="346538150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06B96C30-A716-4456-AA17-FA4770DE6630}" type="slidenum">
              <a:rPr lang="en-US"/>
              <a:pPr/>
              <a:t>‹#›</a:t>
            </a:fld>
            <a:endParaRPr lang="en-US"/>
          </a:p>
        </p:txBody>
      </p:sp>
    </p:spTree>
    <p:extLst>
      <p:ext uri="{BB962C8B-B14F-4D97-AF65-F5344CB8AC3E}">
        <p14:creationId xmlns:p14="http://schemas.microsoft.com/office/powerpoint/2010/main" val="74965141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522F40F1-213F-408A-8CAB-6FF340B0C9CD}" type="slidenum">
              <a:rPr lang="en-US"/>
              <a:pPr/>
              <a:t>‹#›</a:t>
            </a:fld>
            <a:endParaRPr lang="en-US"/>
          </a:p>
        </p:txBody>
      </p:sp>
    </p:spTree>
    <p:extLst>
      <p:ext uri="{BB962C8B-B14F-4D97-AF65-F5344CB8AC3E}">
        <p14:creationId xmlns:p14="http://schemas.microsoft.com/office/powerpoint/2010/main" val="176100204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865189" y="1340768"/>
            <a:ext cx="8010524" cy="486000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A6386F01-0FDE-4EB1-BF50-6104080FF2FB}" type="slidenum">
              <a:rPr lang="en-US"/>
              <a:pPr/>
              <a:t>‹#›</a:t>
            </a:fld>
            <a:endParaRPr lang="en-US"/>
          </a:p>
        </p:txBody>
      </p:sp>
    </p:spTree>
    <p:extLst>
      <p:ext uri="{BB962C8B-B14F-4D97-AF65-F5344CB8AC3E}">
        <p14:creationId xmlns:p14="http://schemas.microsoft.com/office/powerpoint/2010/main" val="341301563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63713" y="1340768"/>
            <a:ext cx="612000" cy="4680000"/>
          </a:xfrm>
        </p:spPr>
        <p:txBody>
          <a:bodyPr vert="eaVert"/>
          <a:lstStyle>
            <a:lvl1pPr>
              <a:defRPr b="1"/>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870334" y="1340769"/>
            <a:ext cx="7272000" cy="468000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4D0A9704-4B6F-4A79-B654-EA7A891B3C9D}" type="slidenum">
              <a:rPr lang="en-US"/>
              <a:pPr/>
              <a:t>‹#›</a:t>
            </a:fld>
            <a:endParaRPr lang="en-US"/>
          </a:p>
        </p:txBody>
      </p:sp>
    </p:spTree>
    <p:extLst>
      <p:ext uri="{BB962C8B-B14F-4D97-AF65-F5344CB8AC3E}">
        <p14:creationId xmlns:p14="http://schemas.microsoft.com/office/powerpoint/2010/main" val="151270473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29DB57FE-FD79-455B-AEDA-1CCD5E6F40A4}" type="slidenum">
              <a:rPr lang="en-US"/>
              <a:pPr/>
              <a:t>‹#›</a:t>
            </a:fld>
            <a:endParaRPr lang="en-US"/>
          </a:p>
        </p:txBody>
      </p:sp>
    </p:spTree>
    <p:extLst>
      <p:ext uri="{BB962C8B-B14F-4D97-AF65-F5344CB8AC3E}">
        <p14:creationId xmlns:p14="http://schemas.microsoft.com/office/powerpoint/2010/main" val="125359955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Slide Number Placeholder 2"/>
          <p:cNvSpPr>
            <a:spLocks noGrp="1"/>
          </p:cNvSpPr>
          <p:nvPr>
            <p:ph type="sldNum" sz="quarter" idx="10"/>
          </p:nvPr>
        </p:nvSpPr>
        <p:spPr/>
        <p:txBody>
          <a:bodyPr/>
          <a:lstStyle/>
          <a:p>
            <a:fld id="{F795E88F-7D9A-4261-8E02-F16CE4457A9A}" type="slidenum">
              <a:rPr lang="en-US" smtClean="0"/>
              <a:pPr/>
              <a:t>‹#›</a:t>
            </a:fld>
            <a:endParaRPr lang="en-US"/>
          </a:p>
        </p:txBody>
      </p:sp>
      <p:sp>
        <p:nvSpPr>
          <p:cNvPr id="5" name="Text Placeholder 4"/>
          <p:cNvSpPr>
            <a:spLocks noGrp="1"/>
          </p:cNvSpPr>
          <p:nvPr>
            <p:ph type="body" sz="quarter" idx="11"/>
          </p:nvPr>
        </p:nvSpPr>
        <p:spPr>
          <a:xfrm>
            <a:off x="847713" y="1333500"/>
            <a:ext cx="8028000" cy="4860000"/>
          </a:xfrm>
        </p:spPr>
        <p:txBody>
          <a:bodyPr/>
          <a:lstStyle>
            <a:lvl1pPr defTabSz="360000">
              <a:lnSpc>
                <a:spcPct val="100000"/>
              </a:lnSpc>
              <a:tabLst/>
              <a:defRPr sz="2000">
                <a:solidFill>
                  <a:schemeClr val="tx2"/>
                </a:solidFill>
              </a:defRPr>
            </a:lvl1pPr>
            <a:lvl2pPr marL="270000" indent="-270000" defTabSz="360000">
              <a:lnSpc>
                <a:spcPct val="100000"/>
              </a:lnSpc>
              <a:tabLst/>
              <a:defRPr sz="2000">
                <a:solidFill>
                  <a:schemeClr val="tx2"/>
                </a:solidFill>
              </a:defRPr>
            </a:lvl2pPr>
            <a:lvl3pPr marL="540000" indent="-270000" defTabSz="360000">
              <a:lnSpc>
                <a:spcPct val="100000"/>
              </a:lnSpc>
              <a:buFont typeface="Trebuchet MS" pitchFamily="34" charset="0"/>
              <a:buChar char="−"/>
              <a:tabLst/>
              <a:defRPr sz="2000">
                <a:solidFill>
                  <a:schemeClr val="tx2"/>
                </a:solidFill>
              </a:defRPr>
            </a:lvl3pPr>
            <a:lvl4pPr marL="810000" indent="-270000" defTabSz="360000">
              <a:lnSpc>
                <a:spcPct val="100000"/>
              </a:lnSpc>
              <a:buFont typeface="Wingdings" pitchFamily="2" charset="2"/>
              <a:buChar char="§"/>
              <a:tabLst/>
              <a:defRPr sz="2000">
                <a:solidFill>
                  <a:schemeClr val="tx2"/>
                </a:solidFill>
              </a:defRPr>
            </a:lvl4pPr>
            <a:lvl5pPr marL="1080000" indent="-270000" defTabSz="360000">
              <a:lnSpc>
                <a:spcPct val="100000"/>
              </a:lnSpc>
              <a:buFont typeface="Trebuchet MS" pitchFamily="34" charset="0"/>
              <a:buChar char="−"/>
              <a:tabLst/>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68582849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Image only">
    <p:spTree>
      <p:nvGrpSpPr>
        <p:cNvPr id="1" name=""/>
        <p:cNvGrpSpPr/>
        <p:nvPr/>
      </p:nvGrpSpPr>
      <p:grpSpPr>
        <a:xfrm>
          <a:off x="0" y="0"/>
          <a:ext cx="0" cy="0"/>
          <a:chOff x="0" y="0"/>
          <a:chExt cx="0" cy="0"/>
        </a:xfrm>
      </p:grpSpPr>
      <p:sp>
        <p:nvSpPr>
          <p:cNvPr id="6" name="Picture Placeholder 5"/>
          <p:cNvSpPr>
            <a:spLocks noGrp="1"/>
          </p:cNvSpPr>
          <p:nvPr>
            <p:ph type="pic" sz="quarter" idx="11"/>
          </p:nvPr>
        </p:nvSpPr>
        <p:spPr>
          <a:xfrm>
            <a:off x="863999" y="1332000"/>
            <a:ext cx="8011713" cy="4860000"/>
          </a:xfrm>
        </p:spPr>
        <p:txBody>
          <a:bodyPr/>
          <a:lstStyle/>
          <a:p>
            <a:endParaRPr lang="en-GB"/>
          </a:p>
        </p:txBody>
      </p:sp>
      <p:sp>
        <p:nvSpPr>
          <p:cNvPr id="2" name="Title 1"/>
          <p:cNvSpPr>
            <a:spLocks noGrp="1"/>
          </p:cNvSpPr>
          <p:nvPr>
            <p:ph type="title"/>
          </p:nvPr>
        </p:nvSpPr>
        <p:spPr>
          <a:xfrm>
            <a:off x="864000" y="234000"/>
            <a:ext cx="5508000" cy="612000"/>
          </a:xfrm>
        </p:spPr>
        <p:txBody>
          <a:bodyPr/>
          <a:lstStyle>
            <a:lvl1pPr algn="l">
              <a:lnSpc>
                <a:spcPts val="2400"/>
              </a:lnSpc>
              <a:defRPr sz="2200" b="0" cap="all" baseline="0"/>
            </a:lvl1pPr>
          </a:lstStyle>
          <a:p>
            <a:r>
              <a:rPr lang="en-US" dirty="0"/>
              <a:t>Click to edit Master title style</a:t>
            </a:r>
            <a:endParaRPr lang="en-GB" dirty="0"/>
          </a:p>
        </p:txBody>
      </p:sp>
      <p:sp>
        <p:nvSpPr>
          <p:cNvPr id="4" name="Slide Number Placeholder 3"/>
          <p:cNvSpPr>
            <a:spLocks noGrp="1"/>
          </p:cNvSpPr>
          <p:nvPr>
            <p:ph type="sldNum" sz="quarter" idx="10"/>
          </p:nvPr>
        </p:nvSpPr>
        <p:spPr/>
        <p:txBody>
          <a:bodyPr/>
          <a:lstStyle>
            <a:lvl1pPr>
              <a:defRPr/>
            </a:lvl1pPr>
          </a:lstStyle>
          <a:p>
            <a:fld id="{5254EF57-651B-4D2B-9A93-3D270652E651}" type="slidenum">
              <a:rPr lang="en-US"/>
              <a:pPr/>
              <a:t>‹#›</a:t>
            </a:fld>
            <a:endParaRPr lang="en-US"/>
          </a:p>
        </p:txBody>
      </p:sp>
    </p:spTree>
    <p:extLst>
      <p:ext uri="{BB962C8B-B14F-4D97-AF65-F5344CB8AC3E}">
        <p14:creationId xmlns:p14="http://schemas.microsoft.com/office/powerpoint/2010/main" val="423186265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864000" y="1332000"/>
            <a:ext cx="2736000" cy="4860000"/>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3744000" y="1332000"/>
            <a:ext cx="2736000" cy="4860000"/>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Slide Number Placeholder 4"/>
          <p:cNvSpPr>
            <a:spLocks noGrp="1"/>
          </p:cNvSpPr>
          <p:nvPr>
            <p:ph type="sldNum" sz="quarter" idx="10"/>
          </p:nvPr>
        </p:nvSpPr>
        <p:spPr/>
        <p:txBody>
          <a:bodyPr/>
          <a:lstStyle>
            <a:lvl1pPr>
              <a:defRPr/>
            </a:lvl1pPr>
          </a:lstStyle>
          <a:p>
            <a:fld id="{33156416-618F-4134-9A21-EC5582BAFCB5}" type="slidenum">
              <a:rPr lang="en-US"/>
              <a:pPr/>
              <a:t>‹#›</a:t>
            </a:fld>
            <a:endParaRPr lang="en-US"/>
          </a:p>
        </p:txBody>
      </p:sp>
    </p:spTree>
    <p:extLst>
      <p:ext uri="{BB962C8B-B14F-4D97-AF65-F5344CB8AC3E}">
        <p14:creationId xmlns:p14="http://schemas.microsoft.com/office/powerpoint/2010/main" val="2243063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Title Slide P632">
    <p:spTree>
      <p:nvGrpSpPr>
        <p:cNvPr id="1" name=""/>
        <p:cNvGrpSpPr/>
        <p:nvPr/>
      </p:nvGrpSpPr>
      <p:grpSpPr>
        <a:xfrm>
          <a:off x="0" y="0"/>
          <a:ext cx="0" cy="0"/>
          <a:chOff x="0" y="0"/>
          <a:chExt cx="0" cy="0"/>
        </a:xfrm>
      </p:grpSpPr>
      <p:sp>
        <p:nvSpPr>
          <p:cNvPr id="10" name="Rectangle 9"/>
          <p:cNvSpPr/>
          <p:nvPr userDrawn="1"/>
        </p:nvSpPr>
        <p:spPr bwMode="auto">
          <a:xfrm>
            <a:off x="540000" y="1080000"/>
            <a:ext cx="8640000" cy="5814000"/>
          </a:xfrm>
          <a:prstGeom prst="rect">
            <a:avLst/>
          </a:prstGeom>
          <a:solidFill>
            <a:schemeClr val="accent3"/>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bg1"/>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86400"/>
            <a:ext cx="1080000" cy="1081087"/>
          </a:xfrm>
        </p:spPr>
        <p:txBody>
          <a:bodyPr anchor="b" anchorCtr="0"/>
          <a:lstStyle>
            <a:lvl1pPr>
              <a:lnSpc>
                <a:spcPts val="1400"/>
              </a:lnSpc>
              <a:defRPr sz="1100">
                <a:solidFill>
                  <a:schemeClr val="bg1"/>
                </a:solidFill>
                <a:latin typeface="FG Rebecca" pitchFamily="50" charset="0"/>
              </a:defRPr>
            </a:lvl1pPr>
          </a:lstStyle>
          <a:p>
            <a:pPr lvl="0"/>
            <a:r>
              <a:rPr lang="en-US" dirty="0"/>
              <a:t>Insert </a:t>
            </a:r>
            <a:r>
              <a:rPr lang="en-US" dirty="0" err="1"/>
              <a:t>strapline</a:t>
            </a:r>
            <a:endParaRPr lang="en-US" dirty="0"/>
          </a:p>
        </p:txBody>
      </p:sp>
      <p:cxnSp>
        <p:nvCxnSpPr>
          <p:cNvPr id="18" name="Straight Connector 17"/>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5" name="TextBox 14"/>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bg1"/>
                </a:solidFill>
                <a:latin typeface="+mn-lt"/>
              </a:rPr>
              <a:t>An independent member of UHY International</a:t>
            </a:r>
          </a:p>
        </p:txBody>
      </p:sp>
      <p:pic>
        <p:nvPicPr>
          <p:cNvPr id="2" name="Picture 1">
            <a:extLst>
              <a:ext uri="{FF2B5EF4-FFF2-40B4-BE49-F238E27FC236}">
                <a16:creationId xmlns:a16="http://schemas.microsoft.com/office/drawing/2014/main" id="{9D519386-B20F-917B-5A22-F2778F6E5FFC}"/>
              </a:ext>
            </a:extLst>
          </p:cNvPr>
          <p:cNvPicPr>
            <a:picLocks noChangeAspect="1"/>
          </p:cNvPicPr>
          <p:nvPr userDrawn="1"/>
        </p:nvPicPr>
        <p:blipFill>
          <a:blip r:embed="rId2"/>
          <a:stretch>
            <a:fillRect/>
          </a:stretch>
        </p:blipFill>
        <p:spPr>
          <a:xfrm>
            <a:off x="6720319" y="297774"/>
            <a:ext cx="2174474" cy="455714"/>
          </a:xfrm>
          <a:prstGeom prst="rect">
            <a:avLst/>
          </a:prstGeom>
        </p:spPr>
      </p:pic>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64000" y="234000"/>
            <a:ext cx="5508000" cy="612000"/>
          </a:xfrm>
        </p:spPr>
        <p:txBody>
          <a:bodyPr/>
          <a:lstStyle>
            <a:lvl1pPr>
              <a:defRPr/>
            </a:lvl1pPr>
          </a:lstStyle>
          <a:p>
            <a:r>
              <a:rPr lang="en-US" dirty="0"/>
              <a:t>Click to edit Master title style</a:t>
            </a:r>
            <a:endParaRPr lang="en-GB" dirty="0"/>
          </a:p>
        </p:txBody>
      </p:sp>
      <p:sp>
        <p:nvSpPr>
          <p:cNvPr id="4" name="Content Placeholder 3"/>
          <p:cNvSpPr>
            <a:spLocks noGrp="1"/>
          </p:cNvSpPr>
          <p:nvPr>
            <p:ph sz="half" idx="2"/>
          </p:nvPr>
        </p:nvSpPr>
        <p:spPr>
          <a:xfrm>
            <a:off x="864000" y="1332000"/>
            <a:ext cx="3924000" cy="4860000"/>
          </a:xfrm>
        </p:spPr>
        <p:txBody>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Content Placeholder 5"/>
          <p:cNvSpPr>
            <a:spLocks noGrp="1"/>
          </p:cNvSpPr>
          <p:nvPr>
            <p:ph sz="quarter" idx="4"/>
          </p:nvPr>
        </p:nvSpPr>
        <p:spPr>
          <a:xfrm>
            <a:off x="4951713" y="1332000"/>
            <a:ext cx="3924000" cy="4860000"/>
          </a:xfrm>
        </p:spPr>
        <p:txBody>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p:cNvSpPr>
            <a:spLocks noGrp="1"/>
          </p:cNvSpPr>
          <p:nvPr>
            <p:ph type="sldNum" sz="quarter" idx="10"/>
          </p:nvPr>
        </p:nvSpPr>
        <p:spPr/>
        <p:txBody>
          <a:bodyPr/>
          <a:lstStyle>
            <a:lvl1pPr>
              <a:defRPr/>
            </a:lvl1pPr>
          </a:lstStyle>
          <a:p>
            <a:fld id="{5293D3AF-CC34-4343-ABE9-AEE8221EC0AF}" type="slidenum">
              <a:rPr lang="en-US"/>
              <a:pPr/>
              <a:t>‹#›</a:t>
            </a:fld>
            <a:endParaRPr lang="en-US"/>
          </a:p>
        </p:txBody>
      </p:sp>
    </p:spTree>
    <p:extLst>
      <p:ext uri="{BB962C8B-B14F-4D97-AF65-F5344CB8AC3E}">
        <p14:creationId xmlns:p14="http://schemas.microsoft.com/office/powerpoint/2010/main" val="346538150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06B96C30-A716-4456-AA17-FA4770DE6630}" type="slidenum">
              <a:rPr lang="en-US"/>
              <a:pPr/>
              <a:t>‹#›</a:t>
            </a:fld>
            <a:endParaRPr lang="en-US"/>
          </a:p>
        </p:txBody>
      </p:sp>
    </p:spTree>
    <p:extLst>
      <p:ext uri="{BB962C8B-B14F-4D97-AF65-F5344CB8AC3E}">
        <p14:creationId xmlns:p14="http://schemas.microsoft.com/office/powerpoint/2010/main" val="74965141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522F40F1-213F-408A-8CAB-6FF340B0C9CD}" type="slidenum">
              <a:rPr lang="en-US"/>
              <a:pPr/>
              <a:t>‹#›</a:t>
            </a:fld>
            <a:endParaRPr lang="en-US"/>
          </a:p>
        </p:txBody>
      </p:sp>
    </p:spTree>
    <p:extLst>
      <p:ext uri="{BB962C8B-B14F-4D97-AF65-F5344CB8AC3E}">
        <p14:creationId xmlns:p14="http://schemas.microsoft.com/office/powerpoint/2010/main" val="176100204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865189" y="1340768"/>
            <a:ext cx="8010524" cy="486000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A6386F01-0FDE-4EB1-BF50-6104080FF2FB}" type="slidenum">
              <a:rPr lang="en-US"/>
              <a:pPr/>
              <a:t>‹#›</a:t>
            </a:fld>
            <a:endParaRPr lang="en-US"/>
          </a:p>
        </p:txBody>
      </p:sp>
    </p:spTree>
    <p:extLst>
      <p:ext uri="{BB962C8B-B14F-4D97-AF65-F5344CB8AC3E}">
        <p14:creationId xmlns:p14="http://schemas.microsoft.com/office/powerpoint/2010/main" val="341301563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63713" y="1340768"/>
            <a:ext cx="612000" cy="4860000"/>
          </a:xfrm>
        </p:spPr>
        <p:txBody>
          <a:bodyPr vert="eaVert"/>
          <a:lstStyle>
            <a:lvl1pPr>
              <a:defRPr b="1"/>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870334" y="1340769"/>
            <a:ext cx="7272000" cy="486000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4D0A9704-4B6F-4A79-B654-EA7A891B3C9D}" type="slidenum">
              <a:rPr lang="en-US"/>
              <a:pPr/>
              <a:t>‹#›</a:t>
            </a:fld>
            <a:endParaRPr lang="en-US"/>
          </a:p>
        </p:txBody>
      </p:sp>
    </p:spTree>
    <p:extLst>
      <p:ext uri="{BB962C8B-B14F-4D97-AF65-F5344CB8AC3E}">
        <p14:creationId xmlns:p14="http://schemas.microsoft.com/office/powerpoint/2010/main" val="1512704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Title Slide P543">
    <p:spTree>
      <p:nvGrpSpPr>
        <p:cNvPr id="1" name=""/>
        <p:cNvGrpSpPr/>
        <p:nvPr/>
      </p:nvGrpSpPr>
      <p:grpSpPr>
        <a:xfrm>
          <a:off x="0" y="0"/>
          <a:ext cx="0" cy="0"/>
          <a:chOff x="0" y="0"/>
          <a:chExt cx="0" cy="0"/>
        </a:xfrm>
      </p:grpSpPr>
      <p:sp>
        <p:nvSpPr>
          <p:cNvPr id="19" name="Rectangle 18"/>
          <p:cNvSpPr/>
          <p:nvPr/>
        </p:nvSpPr>
        <p:spPr bwMode="auto">
          <a:xfrm>
            <a:off x="540000" y="1080000"/>
            <a:ext cx="8640000" cy="5814000"/>
          </a:xfrm>
          <a:prstGeom prst="rect">
            <a:avLst/>
          </a:prstGeom>
          <a:solidFill>
            <a:schemeClr val="accent2"/>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tx2"/>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tx2"/>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86400"/>
            <a:ext cx="1080000" cy="1081087"/>
          </a:xfrm>
        </p:spPr>
        <p:txBody>
          <a:bodyPr anchor="b" anchorCtr="0"/>
          <a:lstStyle>
            <a:lvl1pPr>
              <a:lnSpc>
                <a:spcPts val="1400"/>
              </a:lnSpc>
              <a:defRPr sz="1100">
                <a:solidFill>
                  <a:schemeClr val="tx2"/>
                </a:solidFill>
                <a:latin typeface="FG Rebecca" pitchFamily="50" charset="0"/>
              </a:defRPr>
            </a:lvl1pPr>
          </a:lstStyle>
          <a:p>
            <a:pPr lvl="0"/>
            <a:r>
              <a:rPr lang="en-US" dirty="0"/>
              <a:t>Insert </a:t>
            </a:r>
            <a:r>
              <a:rPr lang="en-US" dirty="0" err="1"/>
              <a:t>strapline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tx2"/>
                </a:solidFill>
                <a:latin typeface="+mn-lt"/>
              </a:rPr>
              <a:t>An independent member of UHY International</a:t>
            </a:r>
          </a:p>
        </p:txBody>
      </p:sp>
      <p:pic>
        <p:nvPicPr>
          <p:cNvPr id="2" name="Picture 1">
            <a:extLst>
              <a:ext uri="{FF2B5EF4-FFF2-40B4-BE49-F238E27FC236}">
                <a16:creationId xmlns:a16="http://schemas.microsoft.com/office/drawing/2014/main" id="{8E56B2D5-F809-0192-187C-C5E44F344E96}"/>
              </a:ext>
            </a:extLst>
          </p:cNvPr>
          <p:cNvPicPr>
            <a:picLocks noChangeAspect="1"/>
          </p:cNvPicPr>
          <p:nvPr userDrawn="1"/>
        </p:nvPicPr>
        <p:blipFill>
          <a:blip r:embed="rId2"/>
          <a:stretch>
            <a:fillRect/>
          </a:stretch>
        </p:blipFill>
        <p:spPr>
          <a:xfrm>
            <a:off x="6720319" y="297774"/>
            <a:ext cx="2174474" cy="455714"/>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Title Slide P294">
    <p:spTree>
      <p:nvGrpSpPr>
        <p:cNvPr id="1" name=""/>
        <p:cNvGrpSpPr/>
        <p:nvPr/>
      </p:nvGrpSpPr>
      <p:grpSpPr>
        <a:xfrm>
          <a:off x="0" y="0"/>
          <a:ext cx="0" cy="0"/>
          <a:chOff x="0" y="0"/>
          <a:chExt cx="0" cy="0"/>
        </a:xfrm>
      </p:grpSpPr>
      <p:sp>
        <p:nvSpPr>
          <p:cNvPr id="19" name="Rectangle 18"/>
          <p:cNvSpPr/>
          <p:nvPr/>
        </p:nvSpPr>
        <p:spPr bwMode="auto">
          <a:xfrm>
            <a:off x="540000" y="1080000"/>
            <a:ext cx="8640000" cy="5814000"/>
          </a:xfrm>
          <a:prstGeom prst="rect">
            <a:avLst/>
          </a:prstGeom>
          <a:solidFill>
            <a:schemeClr val="tx2"/>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a:t>Click to edit Master title style</a:t>
            </a:r>
            <a:endParaRPr lang="en-GB" noProof="0" dirty="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a:t>Click to insert subheading </a:t>
            </a:r>
            <a:br>
              <a:rPr lang="en-US" noProof="0" dirty="0"/>
            </a:br>
            <a:r>
              <a:rPr lang="en-US" noProof="0" dirty="0"/>
              <a:t>followed by date</a:t>
            </a:r>
          </a:p>
        </p:txBody>
      </p:sp>
      <p:sp>
        <p:nvSpPr>
          <p:cNvPr id="3079" name="Rectangle 7"/>
          <p:cNvSpPr>
            <a:spLocks noGrp="1" noChangeArrowheads="1"/>
          </p:cNvSpPr>
          <p:nvPr>
            <p:ph type="sldNum" sz="quarter" idx="4"/>
          </p:nvPr>
        </p:nvSpPr>
        <p:spPr/>
        <p:txBody>
          <a:bodyPr/>
          <a:lstStyle>
            <a:lvl1pPr>
              <a:defRPr>
                <a:solidFill>
                  <a:schemeClr val="bg1"/>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86400"/>
            <a:ext cx="1080000" cy="1081087"/>
          </a:xfrm>
        </p:spPr>
        <p:txBody>
          <a:bodyPr anchor="b" anchorCtr="0"/>
          <a:lstStyle>
            <a:lvl1pPr>
              <a:lnSpc>
                <a:spcPts val="1400"/>
              </a:lnSpc>
              <a:defRPr sz="1100">
                <a:solidFill>
                  <a:schemeClr val="bg1"/>
                </a:solidFill>
                <a:latin typeface="FG Rebecca" pitchFamily="50" charset="0"/>
              </a:defRPr>
            </a:lvl1pPr>
          </a:lstStyle>
          <a:p>
            <a:pPr lvl="0"/>
            <a:r>
              <a:rPr lang="en-US" dirty="0"/>
              <a:t>Insert </a:t>
            </a:r>
            <a:r>
              <a:rPr lang="en-US" dirty="0" err="1"/>
              <a:t>strapline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408000"/>
            <a:ext cx="2397968" cy="123111"/>
          </a:xfrm>
          <a:prstGeom prst="rect">
            <a:avLst/>
          </a:prstGeom>
          <a:noFill/>
        </p:spPr>
        <p:txBody>
          <a:bodyPr wrap="square" lIns="0" tIns="0" rIns="0" bIns="0" rtlCol="0">
            <a:spAutoFit/>
          </a:bodyPr>
          <a:lstStyle/>
          <a:p>
            <a:r>
              <a:rPr lang="en-US" sz="800" dirty="0">
                <a:solidFill>
                  <a:schemeClr val="bg1"/>
                </a:solidFill>
                <a:latin typeface="+mn-lt"/>
              </a:rPr>
              <a:t>An independent member of UHY International</a:t>
            </a:r>
          </a:p>
        </p:txBody>
      </p:sp>
      <p:pic>
        <p:nvPicPr>
          <p:cNvPr id="2" name="Picture 1">
            <a:extLst>
              <a:ext uri="{FF2B5EF4-FFF2-40B4-BE49-F238E27FC236}">
                <a16:creationId xmlns:a16="http://schemas.microsoft.com/office/drawing/2014/main" id="{404B9BBC-09D2-46BF-E3AA-C6EDCA2EEA94}"/>
              </a:ext>
            </a:extLst>
          </p:cNvPr>
          <p:cNvPicPr>
            <a:picLocks noChangeAspect="1"/>
          </p:cNvPicPr>
          <p:nvPr userDrawn="1"/>
        </p:nvPicPr>
        <p:blipFill>
          <a:blip r:embed="rId2"/>
          <a:stretch>
            <a:fillRect/>
          </a:stretch>
        </p:blipFill>
        <p:spPr>
          <a:xfrm>
            <a:off x="6720319" y="297774"/>
            <a:ext cx="2174474" cy="455714"/>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image" Target="../media/image6.png"/><Relationship Id="rId5" Type="http://schemas.openxmlformats.org/officeDocument/2006/relationships/slideLayout" Target="../slideLayouts/slideLayout33.xml"/><Relationship Id="rId10" Type="http://schemas.openxmlformats.org/officeDocument/2006/relationships/theme" Target="../theme/theme2.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image" Target="../media/image7.png"/><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theme" Target="../theme/theme3.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image" Target="../media/image7.png"/><Relationship Id="rId5" Type="http://schemas.openxmlformats.org/officeDocument/2006/relationships/slideLayout" Target="../slideLayouts/slideLayout52.xml"/><Relationship Id="rId10" Type="http://schemas.openxmlformats.org/officeDocument/2006/relationships/theme" Target="../theme/theme4.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image" Target="../media/image7.png"/><Relationship Id="rId5" Type="http://schemas.openxmlformats.org/officeDocument/2006/relationships/slideLayout" Target="../slideLayouts/slideLayout61.xml"/><Relationship Id="rId10" Type="http://schemas.openxmlformats.org/officeDocument/2006/relationships/theme" Target="../theme/theme5.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3.xml"/><Relationship Id="rId3" Type="http://schemas.openxmlformats.org/officeDocument/2006/relationships/slideLayout" Target="../slideLayouts/slideLayout68.xml"/><Relationship Id="rId7" Type="http://schemas.openxmlformats.org/officeDocument/2006/relationships/slideLayout" Target="../slideLayouts/slideLayout72.xml"/><Relationship Id="rId2" Type="http://schemas.openxmlformats.org/officeDocument/2006/relationships/slideLayout" Target="../slideLayouts/slideLayout67.xml"/><Relationship Id="rId1" Type="http://schemas.openxmlformats.org/officeDocument/2006/relationships/slideLayout" Target="../slideLayouts/slideLayout66.xml"/><Relationship Id="rId6" Type="http://schemas.openxmlformats.org/officeDocument/2006/relationships/slideLayout" Target="../slideLayouts/slideLayout71.xml"/><Relationship Id="rId11" Type="http://schemas.openxmlformats.org/officeDocument/2006/relationships/image" Target="../media/image7.png"/><Relationship Id="rId5" Type="http://schemas.openxmlformats.org/officeDocument/2006/relationships/slideLayout" Target="../slideLayouts/slideLayout70.xml"/><Relationship Id="rId10" Type="http://schemas.openxmlformats.org/officeDocument/2006/relationships/theme" Target="../theme/theme6.xml"/><Relationship Id="rId4" Type="http://schemas.openxmlformats.org/officeDocument/2006/relationships/slideLayout" Target="../slideLayouts/slideLayout69.xml"/><Relationship Id="rId9" Type="http://schemas.openxmlformats.org/officeDocument/2006/relationships/slideLayout" Target="../slideLayouts/slideLayout7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64000" y="234000"/>
            <a:ext cx="5508000" cy="6120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864000" y="1332000"/>
            <a:ext cx="5760000" cy="43200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30" name="Rectangle 6"/>
          <p:cNvSpPr>
            <a:spLocks noGrp="1" noChangeArrowheads="1"/>
          </p:cNvSpPr>
          <p:nvPr>
            <p:ph type="sldNum" sz="quarter" idx="4"/>
          </p:nvPr>
        </p:nvSpPr>
        <p:spPr bwMode="auto">
          <a:xfrm>
            <a:off x="8514000" y="6606000"/>
            <a:ext cx="360000" cy="17938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lvl1pPr algn="r">
              <a:defRPr sz="700">
                <a:solidFill>
                  <a:schemeClr val="tx2"/>
                </a:solidFill>
              </a:defRPr>
            </a:lvl1pPr>
          </a:lstStyle>
          <a:p>
            <a:fld id="{F795E88F-7D9A-4261-8E02-F16CE4457A9A}" type="slidenum">
              <a:rPr lang="en-US" smtClean="0"/>
              <a:pPr/>
              <a:t>‹#›</a:t>
            </a:fld>
            <a:endParaRPr lang="en-US" dirty="0"/>
          </a:p>
        </p:txBody>
      </p:sp>
      <p:cxnSp>
        <p:nvCxnSpPr>
          <p:cNvPr id="9" name="Straight Connector 8"/>
          <p:cNvCxnSpPr/>
          <p:nvPr/>
        </p:nvCxnSpPr>
        <p:spPr bwMode="auto">
          <a:xfrm>
            <a:off x="0" y="990000"/>
            <a:ext cx="6336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7" name="TextBox 6"/>
          <p:cNvSpPr txBox="1"/>
          <p:nvPr/>
        </p:nvSpPr>
        <p:spPr>
          <a:xfrm>
            <a:off x="864000" y="6408000"/>
            <a:ext cx="2397968" cy="123111"/>
          </a:xfrm>
          <a:prstGeom prst="rect">
            <a:avLst/>
          </a:prstGeom>
          <a:noFill/>
        </p:spPr>
        <p:txBody>
          <a:bodyPr wrap="square" lIns="0" tIns="0" rIns="0" bIns="0" rtlCol="0">
            <a:spAutoFit/>
          </a:bodyPr>
          <a:lstStyle/>
          <a:p>
            <a:r>
              <a:rPr lang="en-US" sz="800" dirty="0">
                <a:solidFill>
                  <a:schemeClr val="tx2"/>
                </a:solidFill>
                <a:latin typeface="+mn-lt"/>
              </a:rPr>
              <a:t>An independent member of UHY International</a:t>
            </a:r>
          </a:p>
        </p:txBody>
      </p:sp>
      <p:pic>
        <p:nvPicPr>
          <p:cNvPr id="2" name="Picture 1">
            <a:extLst>
              <a:ext uri="{FF2B5EF4-FFF2-40B4-BE49-F238E27FC236}">
                <a16:creationId xmlns:a16="http://schemas.microsoft.com/office/drawing/2014/main" id="{34E63D0C-44D6-9C47-E18F-1071104402A5}"/>
              </a:ext>
            </a:extLst>
          </p:cNvPr>
          <p:cNvPicPr>
            <a:picLocks noChangeAspect="1"/>
          </p:cNvPicPr>
          <p:nvPr userDrawn="1"/>
        </p:nvPicPr>
        <p:blipFill>
          <a:blip r:embed="rId30"/>
          <a:stretch>
            <a:fillRect/>
          </a:stretch>
        </p:blipFill>
        <p:spPr>
          <a:xfrm>
            <a:off x="6720319" y="297774"/>
            <a:ext cx="2174474" cy="455714"/>
          </a:xfrm>
          <a:prstGeom prst="rect">
            <a:avLst/>
          </a:prstGeom>
        </p:spPr>
      </p:pic>
    </p:spTree>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3" r:id="rId6"/>
    <p:sldLayoutId id="2147483794" r:id="rId7"/>
    <p:sldLayoutId id="2147483795" r:id="rId8"/>
    <p:sldLayoutId id="2147483796" r:id="rId9"/>
    <p:sldLayoutId id="2147483797" r:id="rId10"/>
    <p:sldLayoutId id="2147483798" r:id="rId11"/>
    <p:sldLayoutId id="2147483799" r:id="rId12"/>
    <p:sldLayoutId id="2147483800" r:id="rId13"/>
    <p:sldLayoutId id="2147483801" r:id="rId14"/>
    <p:sldLayoutId id="2147483802" r:id="rId15"/>
    <p:sldLayoutId id="2147483803" r:id="rId16"/>
    <p:sldLayoutId id="2147483804" r:id="rId17"/>
    <p:sldLayoutId id="2147483805" r:id="rId18"/>
    <p:sldLayoutId id="2147483806" r:id="rId19"/>
    <p:sldLayoutId id="2147483807" r:id="rId20"/>
    <p:sldLayoutId id="2147483808" r:id="rId21"/>
    <p:sldLayoutId id="2147483809" r:id="rId22"/>
    <p:sldLayoutId id="2147483810" r:id="rId23"/>
    <p:sldLayoutId id="2147483811" r:id="rId24"/>
    <p:sldLayoutId id="2147483812" r:id="rId25"/>
    <p:sldLayoutId id="2147483813" r:id="rId26"/>
    <p:sldLayoutId id="2147483814" r:id="rId27"/>
    <p:sldLayoutId id="2147483815" r:id="rId28"/>
  </p:sldLayoutIdLst>
  <p:hf hdr="0" ftr="0" dt="0"/>
  <p:txStyles>
    <p:titleStyle>
      <a:lvl1pPr algn="l" rtl="0" eaLnBrk="1" fontAlgn="base" hangingPunct="1">
        <a:lnSpc>
          <a:spcPts val="2400"/>
        </a:lnSpc>
        <a:spcBef>
          <a:spcPct val="0"/>
        </a:spcBef>
        <a:spcAft>
          <a:spcPct val="0"/>
        </a:spcAft>
        <a:defRPr sz="2200" cap="all" baseline="0">
          <a:solidFill>
            <a:schemeClr val="tx2"/>
          </a:solidFill>
          <a:latin typeface="+mj-lt"/>
          <a:ea typeface="+mj-ea"/>
          <a:cs typeface="+mj-cs"/>
        </a:defRPr>
      </a:lvl1pPr>
      <a:lvl2pPr algn="l" rtl="0" eaLnBrk="1" fontAlgn="base" hangingPunct="1">
        <a:lnSpc>
          <a:spcPts val="2400"/>
        </a:lnSpc>
        <a:spcBef>
          <a:spcPct val="0"/>
        </a:spcBef>
        <a:spcAft>
          <a:spcPct val="0"/>
        </a:spcAft>
        <a:defRPr sz="2200">
          <a:solidFill>
            <a:schemeClr val="accent1"/>
          </a:solidFill>
          <a:latin typeface="Arial" charset="0"/>
        </a:defRPr>
      </a:lvl2pPr>
      <a:lvl3pPr algn="l" rtl="0" eaLnBrk="1" fontAlgn="base" hangingPunct="1">
        <a:lnSpc>
          <a:spcPts val="2400"/>
        </a:lnSpc>
        <a:spcBef>
          <a:spcPct val="0"/>
        </a:spcBef>
        <a:spcAft>
          <a:spcPct val="0"/>
        </a:spcAft>
        <a:defRPr sz="2200">
          <a:solidFill>
            <a:schemeClr val="accent1"/>
          </a:solidFill>
          <a:latin typeface="Arial" charset="0"/>
        </a:defRPr>
      </a:lvl3pPr>
      <a:lvl4pPr algn="l" rtl="0" eaLnBrk="1" fontAlgn="base" hangingPunct="1">
        <a:lnSpc>
          <a:spcPts val="2400"/>
        </a:lnSpc>
        <a:spcBef>
          <a:spcPct val="0"/>
        </a:spcBef>
        <a:spcAft>
          <a:spcPct val="0"/>
        </a:spcAft>
        <a:defRPr sz="2200">
          <a:solidFill>
            <a:schemeClr val="accent1"/>
          </a:solidFill>
          <a:latin typeface="Arial" charset="0"/>
        </a:defRPr>
      </a:lvl4pPr>
      <a:lvl5pPr algn="l" rtl="0" eaLnBrk="1" fontAlgn="base" hangingPunct="1">
        <a:lnSpc>
          <a:spcPts val="2400"/>
        </a:lnSpc>
        <a:spcBef>
          <a:spcPct val="0"/>
        </a:spcBef>
        <a:spcAft>
          <a:spcPct val="0"/>
        </a:spcAft>
        <a:defRPr sz="2200">
          <a:solidFill>
            <a:schemeClr val="accent1"/>
          </a:solidFill>
          <a:latin typeface="Arial" charset="0"/>
        </a:defRPr>
      </a:lvl5pPr>
      <a:lvl6pPr marL="457200" algn="l" rtl="0" eaLnBrk="1" fontAlgn="base" hangingPunct="1">
        <a:lnSpc>
          <a:spcPts val="2400"/>
        </a:lnSpc>
        <a:spcBef>
          <a:spcPct val="0"/>
        </a:spcBef>
        <a:spcAft>
          <a:spcPct val="0"/>
        </a:spcAft>
        <a:defRPr sz="2200">
          <a:solidFill>
            <a:schemeClr val="accent1"/>
          </a:solidFill>
          <a:latin typeface="Arial" charset="0"/>
        </a:defRPr>
      </a:lvl6pPr>
      <a:lvl7pPr marL="914400" algn="l" rtl="0" eaLnBrk="1" fontAlgn="base" hangingPunct="1">
        <a:lnSpc>
          <a:spcPts val="2400"/>
        </a:lnSpc>
        <a:spcBef>
          <a:spcPct val="0"/>
        </a:spcBef>
        <a:spcAft>
          <a:spcPct val="0"/>
        </a:spcAft>
        <a:defRPr sz="2200">
          <a:solidFill>
            <a:schemeClr val="accent1"/>
          </a:solidFill>
          <a:latin typeface="Arial" charset="0"/>
        </a:defRPr>
      </a:lvl7pPr>
      <a:lvl8pPr marL="1371600" algn="l" rtl="0" eaLnBrk="1" fontAlgn="base" hangingPunct="1">
        <a:lnSpc>
          <a:spcPts val="2400"/>
        </a:lnSpc>
        <a:spcBef>
          <a:spcPct val="0"/>
        </a:spcBef>
        <a:spcAft>
          <a:spcPct val="0"/>
        </a:spcAft>
        <a:defRPr sz="2200">
          <a:solidFill>
            <a:schemeClr val="accent1"/>
          </a:solidFill>
          <a:latin typeface="Arial" charset="0"/>
        </a:defRPr>
      </a:lvl8pPr>
      <a:lvl9pPr marL="1828800" algn="l" rtl="0" eaLnBrk="1" fontAlgn="base" hangingPunct="1">
        <a:lnSpc>
          <a:spcPts val="2400"/>
        </a:lnSpc>
        <a:spcBef>
          <a:spcPct val="0"/>
        </a:spcBef>
        <a:spcAft>
          <a:spcPct val="0"/>
        </a:spcAft>
        <a:defRPr sz="2200">
          <a:solidFill>
            <a:schemeClr val="accent1"/>
          </a:solidFill>
          <a:latin typeface="Arial" charset="0"/>
        </a:defRPr>
      </a:lvl9pPr>
    </p:titleStyle>
    <p:bodyStyle>
      <a:lvl1pPr algn="l" rtl="0" eaLnBrk="1" fontAlgn="base" hangingPunct="1">
        <a:lnSpc>
          <a:spcPct val="100000"/>
        </a:lnSpc>
        <a:spcBef>
          <a:spcPct val="0"/>
        </a:spcBef>
        <a:spcAft>
          <a:spcPct val="0"/>
        </a:spcAft>
        <a:defRPr sz="1400">
          <a:solidFill>
            <a:schemeClr val="tx2"/>
          </a:solidFill>
          <a:latin typeface="+mn-lt"/>
          <a:ea typeface="+mn-ea"/>
          <a:cs typeface="+mn-cs"/>
        </a:defRPr>
      </a:lvl1pPr>
      <a:lvl2pPr marL="144000" indent="-144000" algn="l" rtl="0" eaLnBrk="1" fontAlgn="base" hangingPunct="1">
        <a:lnSpc>
          <a:spcPct val="100000"/>
        </a:lnSpc>
        <a:spcBef>
          <a:spcPct val="0"/>
        </a:spcBef>
        <a:spcAft>
          <a:spcPct val="0"/>
        </a:spcAft>
        <a:buClr>
          <a:schemeClr val="bg2"/>
        </a:buClr>
        <a:buFont typeface="Times" pitchFamily="18" charset="0"/>
        <a:buChar char="•"/>
        <a:defRPr sz="1400">
          <a:solidFill>
            <a:schemeClr val="tx2"/>
          </a:solidFill>
          <a:latin typeface="+mn-lt"/>
        </a:defRPr>
      </a:lvl2pPr>
      <a:lvl3pPr marL="288000" indent="-144000" algn="l" rtl="0" eaLnBrk="1" fontAlgn="base" hangingPunct="1">
        <a:lnSpc>
          <a:spcPct val="100000"/>
        </a:lnSpc>
        <a:spcBef>
          <a:spcPct val="0"/>
        </a:spcBef>
        <a:spcAft>
          <a:spcPct val="0"/>
        </a:spcAft>
        <a:buClr>
          <a:schemeClr val="tx2"/>
        </a:buClr>
        <a:buFont typeface="Trebuchet MS" pitchFamily="34" charset="0"/>
        <a:buChar char="−"/>
        <a:defRPr sz="1400">
          <a:solidFill>
            <a:schemeClr val="tx2"/>
          </a:solidFill>
          <a:latin typeface="+mn-lt"/>
        </a:defRPr>
      </a:lvl3pPr>
      <a:lvl4pPr marL="432000" indent="-144000" algn="l" rtl="0" eaLnBrk="1" fontAlgn="base" hangingPunct="1">
        <a:lnSpc>
          <a:spcPct val="100000"/>
        </a:lnSpc>
        <a:spcBef>
          <a:spcPct val="0"/>
        </a:spcBef>
        <a:spcAft>
          <a:spcPct val="0"/>
        </a:spcAft>
        <a:buClr>
          <a:schemeClr val="bg2"/>
        </a:buClr>
        <a:buFont typeface="Wingdings" pitchFamily="2" charset="2"/>
        <a:buChar char="§"/>
        <a:defRPr sz="1400">
          <a:solidFill>
            <a:schemeClr val="tx2"/>
          </a:solidFill>
          <a:latin typeface="+mn-lt"/>
        </a:defRPr>
      </a:lvl4pPr>
      <a:lvl5pPr marL="576000" indent="-144000" algn="l" rtl="0" eaLnBrk="1" fontAlgn="base" hangingPunct="1">
        <a:lnSpc>
          <a:spcPct val="100000"/>
        </a:lnSpc>
        <a:spcBef>
          <a:spcPct val="0"/>
        </a:spcBef>
        <a:spcAft>
          <a:spcPct val="0"/>
        </a:spcAft>
        <a:buClr>
          <a:schemeClr val="tx2"/>
        </a:buClr>
        <a:buFont typeface="Trebuchet MS" pitchFamily="34" charset="0"/>
        <a:buChar char="−"/>
        <a:defRPr sz="1400">
          <a:solidFill>
            <a:schemeClr val="tx2"/>
          </a:solidFill>
          <a:latin typeface="+mn-lt"/>
        </a:defRPr>
      </a:lvl5pPr>
      <a:lvl6pPr marL="1533525" indent="179388" algn="l" rtl="0" eaLnBrk="1" fontAlgn="base" hangingPunct="1">
        <a:lnSpc>
          <a:spcPts val="2000"/>
        </a:lnSpc>
        <a:spcBef>
          <a:spcPct val="0"/>
        </a:spcBef>
        <a:spcAft>
          <a:spcPct val="0"/>
        </a:spcAft>
        <a:buChar char="–"/>
        <a:defRPr sz="1600">
          <a:solidFill>
            <a:schemeClr val="tx1"/>
          </a:solidFill>
          <a:latin typeface="+mn-lt"/>
        </a:defRPr>
      </a:lvl6pPr>
      <a:lvl7pPr marL="1990725" indent="179388" algn="l" rtl="0" eaLnBrk="1" fontAlgn="base" hangingPunct="1">
        <a:lnSpc>
          <a:spcPts val="2000"/>
        </a:lnSpc>
        <a:spcBef>
          <a:spcPct val="0"/>
        </a:spcBef>
        <a:spcAft>
          <a:spcPct val="0"/>
        </a:spcAft>
        <a:buChar char="–"/>
        <a:defRPr sz="1600">
          <a:solidFill>
            <a:schemeClr val="tx1"/>
          </a:solidFill>
          <a:latin typeface="+mn-lt"/>
        </a:defRPr>
      </a:lvl7pPr>
      <a:lvl8pPr marL="2447925" indent="179388" algn="l" rtl="0" eaLnBrk="1" fontAlgn="base" hangingPunct="1">
        <a:lnSpc>
          <a:spcPts val="2000"/>
        </a:lnSpc>
        <a:spcBef>
          <a:spcPct val="0"/>
        </a:spcBef>
        <a:spcAft>
          <a:spcPct val="0"/>
        </a:spcAft>
        <a:buChar char="–"/>
        <a:defRPr sz="1600">
          <a:solidFill>
            <a:schemeClr val="tx1"/>
          </a:solidFill>
          <a:latin typeface="+mn-lt"/>
        </a:defRPr>
      </a:lvl8pPr>
      <a:lvl9pPr marL="2905125" indent="179388" algn="l" rtl="0" eaLnBrk="1" fontAlgn="base" hangingPunct="1">
        <a:lnSpc>
          <a:spcPts val="2000"/>
        </a:lnSpc>
        <a:spcBef>
          <a:spcPct val="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3" name="Straight Connector 2"/>
          <p:cNvCxnSpPr/>
          <p:nvPr/>
        </p:nvCxnSpPr>
        <p:spPr bwMode="auto">
          <a:xfrm>
            <a:off x="0" y="990000"/>
            <a:ext cx="6336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26" name="Rectangle 2"/>
          <p:cNvSpPr>
            <a:spLocks noGrp="1" noChangeArrowheads="1"/>
          </p:cNvSpPr>
          <p:nvPr>
            <p:ph type="title"/>
          </p:nvPr>
        </p:nvSpPr>
        <p:spPr bwMode="auto">
          <a:xfrm>
            <a:off x="864000" y="234000"/>
            <a:ext cx="5508000" cy="6120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864000" y="1332000"/>
            <a:ext cx="8011713" cy="41400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8514000" y="6606000"/>
            <a:ext cx="360000" cy="17938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lvl1pPr algn="r">
              <a:defRPr sz="700">
                <a:solidFill>
                  <a:schemeClr val="tx2"/>
                </a:solidFill>
              </a:defRPr>
            </a:lvl1pPr>
          </a:lstStyle>
          <a:p>
            <a:fld id="{F795E88F-7D9A-4261-8E02-F16CE4457A9A}" type="slidenum">
              <a:rPr lang="en-US" smtClean="0"/>
              <a:pPr/>
              <a:t>‹#›</a:t>
            </a:fld>
            <a:endParaRPr lang="en-US" dirty="0"/>
          </a:p>
        </p:txBody>
      </p:sp>
      <p:cxnSp>
        <p:nvCxnSpPr>
          <p:cNvPr id="8" name="Straight Connector 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9" name="TextBox 8"/>
          <p:cNvSpPr txBox="1"/>
          <p:nvPr/>
        </p:nvSpPr>
        <p:spPr>
          <a:xfrm>
            <a:off x="864000" y="6408000"/>
            <a:ext cx="2397968" cy="123111"/>
          </a:xfrm>
          <a:prstGeom prst="rect">
            <a:avLst/>
          </a:prstGeom>
          <a:noFill/>
        </p:spPr>
        <p:txBody>
          <a:bodyPr wrap="square" lIns="0" tIns="0" rIns="0" bIns="0" rtlCol="0">
            <a:spAutoFit/>
          </a:bodyPr>
          <a:lstStyle/>
          <a:p>
            <a:r>
              <a:rPr lang="en-US" sz="800" dirty="0">
                <a:solidFill>
                  <a:schemeClr val="tx2"/>
                </a:solidFill>
                <a:latin typeface="+mn-lt"/>
              </a:rPr>
              <a:t>An independent member of UHY International</a:t>
            </a:r>
          </a:p>
        </p:txBody>
      </p:sp>
      <p:pic>
        <p:nvPicPr>
          <p:cNvPr id="2" name="Picture 1">
            <a:extLst>
              <a:ext uri="{FF2B5EF4-FFF2-40B4-BE49-F238E27FC236}">
                <a16:creationId xmlns:a16="http://schemas.microsoft.com/office/drawing/2014/main" id="{A86987A0-09B7-6D37-3B0C-47D35734DE7E}"/>
              </a:ext>
            </a:extLst>
          </p:cNvPr>
          <p:cNvPicPr>
            <a:picLocks noChangeAspect="1"/>
          </p:cNvPicPr>
          <p:nvPr userDrawn="1"/>
        </p:nvPicPr>
        <p:blipFill>
          <a:blip r:embed="rId11"/>
          <a:stretch>
            <a:fillRect/>
          </a:stretch>
        </p:blipFill>
        <p:spPr>
          <a:xfrm>
            <a:off x="6697539" y="388760"/>
            <a:ext cx="2176461" cy="457240"/>
          </a:xfrm>
          <a:prstGeom prst="rect">
            <a:avLst/>
          </a:prstGeom>
        </p:spPr>
      </p:pic>
    </p:spTree>
    <p:extLst>
      <p:ext uri="{BB962C8B-B14F-4D97-AF65-F5344CB8AC3E}">
        <p14:creationId xmlns:p14="http://schemas.microsoft.com/office/powerpoint/2010/main" val="2545377356"/>
      </p:ext>
    </p:extLst>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Lst>
  <p:hf hdr="0" ftr="0" dt="0"/>
  <p:txStyles>
    <p:titleStyle>
      <a:lvl1pPr algn="l" rtl="0" fontAlgn="base">
        <a:lnSpc>
          <a:spcPts val="2400"/>
        </a:lnSpc>
        <a:spcBef>
          <a:spcPct val="0"/>
        </a:spcBef>
        <a:spcAft>
          <a:spcPct val="0"/>
        </a:spcAft>
        <a:defRPr sz="2400" cap="none" baseline="0">
          <a:solidFill>
            <a:schemeClr val="tx2"/>
          </a:solidFill>
          <a:latin typeface="+mj-lt"/>
          <a:ea typeface="+mj-ea"/>
          <a:cs typeface="+mj-cs"/>
        </a:defRPr>
      </a:lvl1pPr>
      <a:lvl2pPr algn="l" rtl="0" fontAlgn="base">
        <a:lnSpc>
          <a:spcPts val="2400"/>
        </a:lnSpc>
        <a:spcBef>
          <a:spcPct val="0"/>
        </a:spcBef>
        <a:spcAft>
          <a:spcPct val="0"/>
        </a:spcAft>
        <a:defRPr sz="2200">
          <a:solidFill>
            <a:schemeClr val="accent1"/>
          </a:solidFill>
          <a:latin typeface="Arial" charset="0"/>
        </a:defRPr>
      </a:lvl2pPr>
      <a:lvl3pPr algn="l" rtl="0" fontAlgn="base">
        <a:lnSpc>
          <a:spcPts val="2400"/>
        </a:lnSpc>
        <a:spcBef>
          <a:spcPct val="0"/>
        </a:spcBef>
        <a:spcAft>
          <a:spcPct val="0"/>
        </a:spcAft>
        <a:defRPr sz="2200">
          <a:solidFill>
            <a:schemeClr val="accent1"/>
          </a:solidFill>
          <a:latin typeface="Arial" charset="0"/>
        </a:defRPr>
      </a:lvl3pPr>
      <a:lvl4pPr algn="l" rtl="0" fontAlgn="base">
        <a:lnSpc>
          <a:spcPts val="2400"/>
        </a:lnSpc>
        <a:spcBef>
          <a:spcPct val="0"/>
        </a:spcBef>
        <a:spcAft>
          <a:spcPct val="0"/>
        </a:spcAft>
        <a:defRPr sz="2200">
          <a:solidFill>
            <a:schemeClr val="accent1"/>
          </a:solidFill>
          <a:latin typeface="Arial" charset="0"/>
        </a:defRPr>
      </a:lvl4pPr>
      <a:lvl5pPr algn="l" rtl="0" fontAlgn="base">
        <a:lnSpc>
          <a:spcPts val="2400"/>
        </a:lnSpc>
        <a:spcBef>
          <a:spcPct val="0"/>
        </a:spcBef>
        <a:spcAft>
          <a:spcPct val="0"/>
        </a:spcAft>
        <a:defRPr sz="2200">
          <a:solidFill>
            <a:schemeClr val="accent1"/>
          </a:solidFill>
          <a:latin typeface="Arial" charset="0"/>
        </a:defRPr>
      </a:lvl5pPr>
      <a:lvl6pPr marL="457200" algn="l" rtl="0" fontAlgn="base">
        <a:lnSpc>
          <a:spcPts val="2400"/>
        </a:lnSpc>
        <a:spcBef>
          <a:spcPct val="0"/>
        </a:spcBef>
        <a:spcAft>
          <a:spcPct val="0"/>
        </a:spcAft>
        <a:defRPr sz="2200">
          <a:solidFill>
            <a:schemeClr val="accent1"/>
          </a:solidFill>
          <a:latin typeface="Arial" charset="0"/>
        </a:defRPr>
      </a:lvl6pPr>
      <a:lvl7pPr marL="914400" algn="l" rtl="0" fontAlgn="base">
        <a:lnSpc>
          <a:spcPts val="2400"/>
        </a:lnSpc>
        <a:spcBef>
          <a:spcPct val="0"/>
        </a:spcBef>
        <a:spcAft>
          <a:spcPct val="0"/>
        </a:spcAft>
        <a:defRPr sz="2200">
          <a:solidFill>
            <a:schemeClr val="accent1"/>
          </a:solidFill>
          <a:latin typeface="Arial" charset="0"/>
        </a:defRPr>
      </a:lvl7pPr>
      <a:lvl8pPr marL="1371600" algn="l" rtl="0" fontAlgn="base">
        <a:lnSpc>
          <a:spcPts val="2400"/>
        </a:lnSpc>
        <a:spcBef>
          <a:spcPct val="0"/>
        </a:spcBef>
        <a:spcAft>
          <a:spcPct val="0"/>
        </a:spcAft>
        <a:defRPr sz="2200">
          <a:solidFill>
            <a:schemeClr val="accent1"/>
          </a:solidFill>
          <a:latin typeface="Arial" charset="0"/>
        </a:defRPr>
      </a:lvl8pPr>
      <a:lvl9pPr marL="1828800" algn="l" rtl="0" fontAlgn="base">
        <a:lnSpc>
          <a:spcPts val="2400"/>
        </a:lnSpc>
        <a:spcBef>
          <a:spcPct val="0"/>
        </a:spcBef>
        <a:spcAft>
          <a:spcPct val="0"/>
        </a:spcAft>
        <a:defRPr sz="2200">
          <a:solidFill>
            <a:schemeClr val="accent1"/>
          </a:solidFill>
          <a:latin typeface="Arial" charset="0"/>
        </a:defRPr>
      </a:lvl9pPr>
    </p:titleStyle>
    <p:bodyStyle>
      <a:lvl1pPr algn="l" rtl="0" fontAlgn="base">
        <a:lnSpc>
          <a:spcPct val="100000"/>
        </a:lnSpc>
        <a:spcBef>
          <a:spcPct val="0"/>
        </a:spcBef>
        <a:spcAft>
          <a:spcPct val="0"/>
        </a:spcAft>
        <a:defRPr sz="1400">
          <a:solidFill>
            <a:schemeClr val="tx2"/>
          </a:solidFill>
          <a:latin typeface="+mn-lt"/>
          <a:ea typeface="+mn-ea"/>
          <a:cs typeface="+mn-cs"/>
        </a:defRPr>
      </a:lvl1pPr>
      <a:lvl2pPr marL="144000" indent="-144000" algn="l" rtl="0" fontAlgn="base">
        <a:lnSpc>
          <a:spcPct val="100000"/>
        </a:lnSpc>
        <a:spcBef>
          <a:spcPct val="0"/>
        </a:spcBef>
        <a:spcAft>
          <a:spcPct val="0"/>
        </a:spcAft>
        <a:buClr>
          <a:schemeClr val="bg2"/>
        </a:buClr>
        <a:buFont typeface="Times" pitchFamily="18" charset="0"/>
        <a:buChar char="•"/>
        <a:defRPr sz="1400">
          <a:solidFill>
            <a:schemeClr val="tx2"/>
          </a:solidFill>
          <a:latin typeface="+mn-lt"/>
        </a:defRPr>
      </a:lvl2pPr>
      <a:lvl3pPr marL="288000" indent="-144000" algn="l" rtl="0" fontAlgn="base">
        <a:lnSpc>
          <a:spcPct val="100000"/>
        </a:lnSpc>
        <a:spcBef>
          <a:spcPct val="0"/>
        </a:spcBef>
        <a:spcAft>
          <a:spcPct val="0"/>
        </a:spcAft>
        <a:buFont typeface="Trebuchet MS" pitchFamily="34" charset="0"/>
        <a:buChar char="−"/>
        <a:defRPr sz="1400">
          <a:solidFill>
            <a:schemeClr val="tx2"/>
          </a:solidFill>
          <a:latin typeface="+mn-lt"/>
        </a:defRPr>
      </a:lvl3pPr>
      <a:lvl4pPr marL="432000" indent="-144000" algn="l" rtl="0" fontAlgn="base">
        <a:lnSpc>
          <a:spcPct val="100000"/>
        </a:lnSpc>
        <a:spcBef>
          <a:spcPct val="0"/>
        </a:spcBef>
        <a:spcAft>
          <a:spcPct val="0"/>
        </a:spcAft>
        <a:buClr>
          <a:schemeClr val="bg2"/>
        </a:buClr>
        <a:buFont typeface="Wingdings" pitchFamily="2" charset="2"/>
        <a:buChar char="§"/>
        <a:defRPr sz="1400">
          <a:solidFill>
            <a:schemeClr val="tx2"/>
          </a:solidFill>
          <a:latin typeface="+mn-lt"/>
        </a:defRPr>
      </a:lvl4pPr>
      <a:lvl5pPr marL="576000" indent="-144000" algn="l" rtl="0" fontAlgn="base">
        <a:lnSpc>
          <a:spcPct val="100000"/>
        </a:lnSpc>
        <a:spcBef>
          <a:spcPct val="0"/>
        </a:spcBef>
        <a:spcAft>
          <a:spcPct val="0"/>
        </a:spcAft>
        <a:buFont typeface="Trebuchet MS" pitchFamily="34" charset="0"/>
        <a:buChar char="−"/>
        <a:defRPr sz="1400">
          <a:solidFill>
            <a:schemeClr val="tx2"/>
          </a:solidFill>
          <a:latin typeface="+mn-lt"/>
        </a:defRPr>
      </a:lvl5pPr>
      <a:lvl6pPr marL="1533525" indent="179388" algn="l" rtl="0" fontAlgn="base">
        <a:lnSpc>
          <a:spcPts val="2000"/>
        </a:lnSpc>
        <a:spcBef>
          <a:spcPct val="0"/>
        </a:spcBef>
        <a:spcAft>
          <a:spcPct val="0"/>
        </a:spcAft>
        <a:buChar char="–"/>
        <a:defRPr sz="1600">
          <a:solidFill>
            <a:schemeClr val="tx1"/>
          </a:solidFill>
          <a:latin typeface="+mn-lt"/>
        </a:defRPr>
      </a:lvl6pPr>
      <a:lvl7pPr marL="1990725" indent="179388" algn="l" rtl="0" fontAlgn="base">
        <a:lnSpc>
          <a:spcPts val="2000"/>
        </a:lnSpc>
        <a:spcBef>
          <a:spcPct val="0"/>
        </a:spcBef>
        <a:spcAft>
          <a:spcPct val="0"/>
        </a:spcAft>
        <a:buChar char="–"/>
        <a:defRPr sz="1600">
          <a:solidFill>
            <a:schemeClr val="tx1"/>
          </a:solidFill>
          <a:latin typeface="+mn-lt"/>
        </a:defRPr>
      </a:lvl7pPr>
      <a:lvl8pPr marL="2447925" indent="179388" algn="l" rtl="0" fontAlgn="base">
        <a:lnSpc>
          <a:spcPts val="2000"/>
        </a:lnSpc>
        <a:spcBef>
          <a:spcPct val="0"/>
        </a:spcBef>
        <a:spcAft>
          <a:spcPct val="0"/>
        </a:spcAft>
        <a:buChar char="–"/>
        <a:defRPr sz="1600">
          <a:solidFill>
            <a:schemeClr val="tx1"/>
          </a:solidFill>
          <a:latin typeface="+mn-lt"/>
        </a:defRPr>
      </a:lvl8pPr>
      <a:lvl9pPr marL="2905125" indent="179388" algn="l" rtl="0" fontAlgn="base">
        <a:lnSpc>
          <a:spcPts val="2000"/>
        </a:lnSpc>
        <a:spcBef>
          <a:spcPct val="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64000" y="1026000"/>
            <a:ext cx="5508000" cy="6120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864000" y="2052000"/>
            <a:ext cx="6840000" cy="39600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8514000" y="6606000"/>
            <a:ext cx="360000" cy="17938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lvl1pPr algn="r">
              <a:defRPr sz="700">
                <a:solidFill>
                  <a:schemeClr val="tx2"/>
                </a:solidFill>
              </a:defRPr>
            </a:lvl1pPr>
          </a:lstStyle>
          <a:p>
            <a:fld id="{F795E88F-7D9A-4261-8E02-F16CE4457A9A}" type="slidenum">
              <a:rPr lang="en-US" smtClean="0"/>
              <a:pPr/>
              <a:t>‹#›</a:t>
            </a:fld>
            <a:endParaRPr lang="en-US" dirty="0"/>
          </a:p>
        </p:txBody>
      </p:sp>
      <p:cxnSp>
        <p:nvCxnSpPr>
          <p:cNvPr id="9" name="Straight Connector 8"/>
          <p:cNvCxnSpPr/>
          <p:nvPr/>
        </p:nvCxnSpPr>
        <p:spPr bwMode="auto">
          <a:xfrm>
            <a:off x="0" y="1782000"/>
            <a:ext cx="6336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7" name="TextBox 6"/>
          <p:cNvSpPr txBox="1"/>
          <p:nvPr/>
        </p:nvSpPr>
        <p:spPr>
          <a:xfrm>
            <a:off x="864000" y="6408000"/>
            <a:ext cx="2397968" cy="123111"/>
          </a:xfrm>
          <a:prstGeom prst="rect">
            <a:avLst/>
          </a:prstGeom>
          <a:noFill/>
        </p:spPr>
        <p:txBody>
          <a:bodyPr wrap="square" lIns="0" tIns="0" rIns="0" bIns="0" rtlCol="0">
            <a:spAutoFit/>
          </a:bodyPr>
          <a:lstStyle/>
          <a:p>
            <a:r>
              <a:rPr lang="en-US" sz="800" dirty="0">
                <a:solidFill>
                  <a:schemeClr val="tx2"/>
                </a:solidFill>
                <a:latin typeface="+mn-lt"/>
              </a:rPr>
              <a:t>An independent member of UHY International</a:t>
            </a:r>
          </a:p>
        </p:txBody>
      </p:sp>
      <p:sp>
        <p:nvSpPr>
          <p:cNvPr id="8" name="Text Placeholder 5"/>
          <p:cNvSpPr txBox="1">
            <a:spLocks/>
          </p:cNvSpPr>
          <p:nvPr/>
        </p:nvSpPr>
        <p:spPr>
          <a:xfrm>
            <a:off x="7919999" y="5486400"/>
            <a:ext cx="1080000" cy="1081087"/>
          </a:xfrm>
          <a:prstGeom prst="rect">
            <a:avLst/>
          </a:prstGeom>
        </p:spPr>
        <p:txBody>
          <a:bodyPr lIns="0" tIns="0" rIns="0" bIns="0" anchor="b" anchorCtr="0"/>
          <a:lstStyle>
            <a:lvl1pPr>
              <a:lnSpc>
                <a:spcPts val="1400"/>
              </a:lnSpc>
              <a:defRPr sz="1100">
                <a:solidFill>
                  <a:schemeClr val="tx2"/>
                </a:solidFill>
                <a:latin typeface="FG Rebecca" pitchFamily="50" charset="0"/>
              </a:defRPr>
            </a:lvl1pPr>
          </a:lstStyle>
          <a:p>
            <a:pPr marL="0" marR="0" lvl="0" indent="0" algn="l" defTabSz="914400" rtl="0" eaLnBrk="1" fontAlgn="base" latinLnBrk="0" hangingPunct="1">
              <a:lnSpc>
                <a:spcPts val="1400"/>
              </a:lnSpc>
              <a:spcBef>
                <a:spcPct val="0"/>
              </a:spcBef>
              <a:spcAft>
                <a:spcPct val="0"/>
              </a:spcAft>
              <a:buClrTx/>
              <a:buSzTx/>
              <a:buFontTx/>
              <a:buNone/>
              <a:tabLst/>
              <a:defRPr/>
            </a:pPr>
            <a:r>
              <a:rPr kumimoji="0" lang="en-US" sz="1100" b="0" i="0" u="none" strike="noStrike" kern="0" cap="none" spc="0" normalizeH="0" baseline="0" noProof="0" dirty="0">
                <a:ln>
                  <a:noFill/>
                </a:ln>
                <a:solidFill>
                  <a:schemeClr val="tx2"/>
                </a:solidFill>
                <a:effectLst/>
                <a:uLnTx/>
                <a:uFillTx/>
                <a:latin typeface="FG Rebecca" pitchFamily="50" charset="0"/>
                <a:ea typeface="+mn-ea"/>
                <a:cs typeface="+mn-cs"/>
              </a:rPr>
              <a:t>Insert </a:t>
            </a:r>
            <a:r>
              <a:rPr kumimoji="0" lang="en-US" sz="1100" b="0" i="0" u="none" strike="noStrike" kern="0" cap="none" spc="0" normalizeH="0" baseline="0" noProof="0" dirty="0" err="1">
                <a:ln>
                  <a:noFill/>
                </a:ln>
                <a:solidFill>
                  <a:schemeClr val="tx2"/>
                </a:solidFill>
                <a:effectLst/>
                <a:uLnTx/>
                <a:uFillTx/>
                <a:latin typeface="FG Rebecca" pitchFamily="50" charset="0"/>
                <a:ea typeface="+mn-ea"/>
                <a:cs typeface="+mn-cs"/>
              </a:rPr>
              <a:t>strapline</a:t>
            </a:r>
            <a:endParaRPr kumimoji="0" lang="en-US" sz="1100" b="0" i="0" u="none" strike="noStrike" kern="0" cap="none" spc="0" normalizeH="0" baseline="0" noProof="0" dirty="0">
              <a:ln>
                <a:noFill/>
              </a:ln>
              <a:solidFill>
                <a:schemeClr val="tx2"/>
              </a:solidFill>
              <a:effectLst/>
              <a:uLnTx/>
              <a:uFillTx/>
              <a:latin typeface="FG Rebecca" pitchFamily="50" charset="0"/>
              <a:ea typeface="+mn-ea"/>
              <a:cs typeface="+mn-cs"/>
            </a:endParaRPr>
          </a:p>
        </p:txBody>
      </p:sp>
      <p:pic>
        <p:nvPicPr>
          <p:cNvPr id="10" name="Picture 9" descr="UHY Smith &amp; Co.png"/>
          <p:cNvPicPr>
            <a:picLocks noChangeAspect="1"/>
          </p:cNvPicPr>
          <p:nvPr/>
        </p:nvPicPr>
        <p:blipFill>
          <a:blip r:embed="rId12" cstate="print"/>
          <a:stretch>
            <a:fillRect/>
          </a:stretch>
        </p:blipFill>
        <p:spPr>
          <a:xfrm>
            <a:off x="6647313" y="288925"/>
            <a:ext cx="2228400" cy="522000"/>
          </a:xfrm>
          <a:prstGeom prst="rect">
            <a:avLst/>
          </a:prstGeom>
        </p:spPr>
      </p:pic>
    </p:spTree>
  </p:cSld>
  <p:clrMap bg1="lt1" tx1="dk1" bg2="lt2" tx2="dk2" accent1="accent1" accent2="accent2" accent3="accent3" accent4="accent4" accent5="accent5" accent6="accent6" hlink="hlink" folHlink="folHlink"/>
  <p:sldLayoutIdLst>
    <p:sldLayoutId id="2147483772" r:id="rId1"/>
    <p:sldLayoutId id="2147483773" r:id="rId2"/>
    <p:sldLayoutId id="2147483846" r:id="rId3"/>
    <p:sldLayoutId id="2147483774" r:id="rId4"/>
    <p:sldLayoutId id="2147483775" r:id="rId5"/>
    <p:sldLayoutId id="2147483776" r:id="rId6"/>
    <p:sldLayoutId id="2147483777" r:id="rId7"/>
    <p:sldLayoutId id="2147483778" r:id="rId8"/>
    <p:sldLayoutId id="2147483779" r:id="rId9"/>
    <p:sldLayoutId id="2147483780" r:id="rId10"/>
  </p:sldLayoutIdLst>
  <p:hf hdr="0" ftr="0" dt="0"/>
  <p:txStyles>
    <p:titleStyle>
      <a:lvl1pPr algn="l" rtl="0" eaLnBrk="1" fontAlgn="base" hangingPunct="1">
        <a:lnSpc>
          <a:spcPts val="2400"/>
        </a:lnSpc>
        <a:spcBef>
          <a:spcPct val="0"/>
        </a:spcBef>
        <a:spcAft>
          <a:spcPct val="0"/>
        </a:spcAft>
        <a:defRPr sz="2200" cap="all" baseline="0">
          <a:solidFill>
            <a:schemeClr val="tx2"/>
          </a:solidFill>
          <a:latin typeface="+mj-lt"/>
          <a:ea typeface="+mj-ea"/>
          <a:cs typeface="+mj-cs"/>
        </a:defRPr>
      </a:lvl1pPr>
      <a:lvl2pPr algn="l" rtl="0" eaLnBrk="1" fontAlgn="base" hangingPunct="1">
        <a:lnSpc>
          <a:spcPts val="2400"/>
        </a:lnSpc>
        <a:spcBef>
          <a:spcPct val="0"/>
        </a:spcBef>
        <a:spcAft>
          <a:spcPct val="0"/>
        </a:spcAft>
        <a:defRPr sz="2200">
          <a:solidFill>
            <a:schemeClr val="accent1"/>
          </a:solidFill>
          <a:latin typeface="Arial" charset="0"/>
        </a:defRPr>
      </a:lvl2pPr>
      <a:lvl3pPr algn="l" rtl="0" eaLnBrk="1" fontAlgn="base" hangingPunct="1">
        <a:lnSpc>
          <a:spcPts val="2400"/>
        </a:lnSpc>
        <a:spcBef>
          <a:spcPct val="0"/>
        </a:spcBef>
        <a:spcAft>
          <a:spcPct val="0"/>
        </a:spcAft>
        <a:defRPr sz="2200">
          <a:solidFill>
            <a:schemeClr val="accent1"/>
          </a:solidFill>
          <a:latin typeface="Arial" charset="0"/>
        </a:defRPr>
      </a:lvl3pPr>
      <a:lvl4pPr algn="l" rtl="0" eaLnBrk="1" fontAlgn="base" hangingPunct="1">
        <a:lnSpc>
          <a:spcPts val="2400"/>
        </a:lnSpc>
        <a:spcBef>
          <a:spcPct val="0"/>
        </a:spcBef>
        <a:spcAft>
          <a:spcPct val="0"/>
        </a:spcAft>
        <a:defRPr sz="2200">
          <a:solidFill>
            <a:schemeClr val="accent1"/>
          </a:solidFill>
          <a:latin typeface="Arial" charset="0"/>
        </a:defRPr>
      </a:lvl4pPr>
      <a:lvl5pPr algn="l" rtl="0" eaLnBrk="1" fontAlgn="base" hangingPunct="1">
        <a:lnSpc>
          <a:spcPts val="2400"/>
        </a:lnSpc>
        <a:spcBef>
          <a:spcPct val="0"/>
        </a:spcBef>
        <a:spcAft>
          <a:spcPct val="0"/>
        </a:spcAft>
        <a:defRPr sz="2200">
          <a:solidFill>
            <a:schemeClr val="accent1"/>
          </a:solidFill>
          <a:latin typeface="Arial" charset="0"/>
        </a:defRPr>
      </a:lvl5pPr>
      <a:lvl6pPr marL="457200" algn="l" rtl="0" eaLnBrk="1" fontAlgn="base" hangingPunct="1">
        <a:lnSpc>
          <a:spcPts val="2400"/>
        </a:lnSpc>
        <a:spcBef>
          <a:spcPct val="0"/>
        </a:spcBef>
        <a:spcAft>
          <a:spcPct val="0"/>
        </a:spcAft>
        <a:defRPr sz="2200">
          <a:solidFill>
            <a:schemeClr val="accent1"/>
          </a:solidFill>
          <a:latin typeface="Arial" charset="0"/>
        </a:defRPr>
      </a:lvl6pPr>
      <a:lvl7pPr marL="914400" algn="l" rtl="0" eaLnBrk="1" fontAlgn="base" hangingPunct="1">
        <a:lnSpc>
          <a:spcPts val="2400"/>
        </a:lnSpc>
        <a:spcBef>
          <a:spcPct val="0"/>
        </a:spcBef>
        <a:spcAft>
          <a:spcPct val="0"/>
        </a:spcAft>
        <a:defRPr sz="2200">
          <a:solidFill>
            <a:schemeClr val="accent1"/>
          </a:solidFill>
          <a:latin typeface="Arial" charset="0"/>
        </a:defRPr>
      </a:lvl7pPr>
      <a:lvl8pPr marL="1371600" algn="l" rtl="0" eaLnBrk="1" fontAlgn="base" hangingPunct="1">
        <a:lnSpc>
          <a:spcPts val="2400"/>
        </a:lnSpc>
        <a:spcBef>
          <a:spcPct val="0"/>
        </a:spcBef>
        <a:spcAft>
          <a:spcPct val="0"/>
        </a:spcAft>
        <a:defRPr sz="2200">
          <a:solidFill>
            <a:schemeClr val="accent1"/>
          </a:solidFill>
          <a:latin typeface="Arial" charset="0"/>
        </a:defRPr>
      </a:lvl8pPr>
      <a:lvl9pPr marL="1828800" algn="l" rtl="0" eaLnBrk="1" fontAlgn="base" hangingPunct="1">
        <a:lnSpc>
          <a:spcPts val="2400"/>
        </a:lnSpc>
        <a:spcBef>
          <a:spcPct val="0"/>
        </a:spcBef>
        <a:spcAft>
          <a:spcPct val="0"/>
        </a:spcAft>
        <a:defRPr sz="2200">
          <a:solidFill>
            <a:schemeClr val="accent1"/>
          </a:solidFill>
          <a:latin typeface="Arial" charset="0"/>
        </a:defRPr>
      </a:lvl9pPr>
    </p:titleStyle>
    <p:bodyStyle>
      <a:lvl1pPr algn="l" rtl="0" eaLnBrk="1" fontAlgn="base" hangingPunct="1">
        <a:lnSpc>
          <a:spcPct val="100000"/>
        </a:lnSpc>
        <a:spcBef>
          <a:spcPct val="0"/>
        </a:spcBef>
        <a:spcAft>
          <a:spcPct val="0"/>
        </a:spcAft>
        <a:defRPr sz="1400">
          <a:solidFill>
            <a:schemeClr val="tx2"/>
          </a:solidFill>
          <a:latin typeface="+mn-lt"/>
          <a:ea typeface="+mn-ea"/>
          <a:cs typeface="+mn-cs"/>
        </a:defRPr>
      </a:lvl1pPr>
      <a:lvl2pPr marL="144000" indent="-144000" algn="l" rtl="0" eaLnBrk="1" fontAlgn="base" hangingPunct="1">
        <a:lnSpc>
          <a:spcPct val="100000"/>
        </a:lnSpc>
        <a:spcBef>
          <a:spcPct val="0"/>
        </a:spcBef>
        <a:spcAft>
          <a:spcPct val="0"/>
        </a:spcAft>
        <a:buClr>
          <a:schemeClr val="bg2"/>
        </a:buClr>
        <a:buFont typeface="Times" pitchFamily="18" charset="0"/>
        <a:buChar char="•"/>
        <a:defRPr sz="1400">
          <a:solidFill>
            <a:schemeClr val="tx2"/>
          </a:solidFill>
          <a:latin typeface="+mn-lt"/>
        </a:defRPr>
      </a:lvl2pPr>
      <a:lvl3pPr marL="288000" indent="-144000" algn="l" rtl="0" eaLnBrk="1" fontAlgn="base" hangingPunct="1">
        <a:lnSpc>
          <a:spcPct val="100000"/>
        </a:lnSpc>
        <a:spcBef>
          <a:spcPct val="0"/>
        </a:spcBef>
        <a:spcAft>
          <a:spcPct val="0"/>
        </a:spcAft>
        <a:buClr>
          <a:schemeClr val="tx2"/>
        </a:buClr>
        <a:buFont typeface="Trebuchet MS" pitchFamily="34" charset="0"/>
        <a:buChar char="−"/>
        <a:defRPr sz="1400">
          <a:solidFill>
            <a:schemeClr val="tx2"/>
          </a:solidFill>
          <a:latin typeface="+mn-lt"/>
        </a:defRPr>
      </a:lvl3pPr>
      <a:lvl4pPr marL="432000" indent="-144000" algn="l" rtl="0" eaLnBrk="1" fontAlgn="base" hangingPunct="1">
        <a:lnSpc>
          <a:spcPct val="100000"/>
        </a:lnSpc>
        <a:spcBef>
          <a:spcPct val="0"/>
        </a:spcBef>
        <a:spcAft>
          <a:spcPct val="0"/>
        </a:spcAft>
        <a:buClr>
          <a:schemeClr val="bg2"/>
        </a:buClr>
        <a:buFont typeface="Wingdings" pitchFamily="2" charset="2"/>
        <a:buChar char="§"/>
        <a:defRPr sz="1400">
          <a:solidFill>
            <a:schemeClr val="tx2"/>
          </a:solidFill>
          <a:latin typeface="+mn-lt"/>
        </a:defRPr>
      </a:lvl4pPr>
      <a:lvl5pPr marL="576000" indent="-144000" algn="l" rtl="0" eaLnBrk="1" fontAlgn="base" hangingPunct="1">
        <a:lnSpc>
          <a:spcPct val="100000"/>
        </a:lnSpc>
        <a:spcBef>
          <a:spcPct val="0"/>
        </a:spcBef>
        <a:spcAft>
          <a:spcPct val="0"/>
        </a:spcAft>
        <a:buClr>
          <a:schemeClr val="tx2"/>
        </a:buClr>
        <a:buFont typeface="Trebuchet MS" pitchFamily="34" charset="0"/>
        <a:buChar char="−"/>
        <a:defRPr sz="1400">
          <a:solidFill>
            <a:schemeClr val="tx2"/>
          </a:solidFill>
          <a:latin typeface="+mn-lt"/>
        </a:defRPr>
      </a:lvl5pPr>
      <a:lvl6pPr marL="1533525" indent="179388" algn="l" rtl="0" eaLnBrk="1" fontAlgn="base" hangingPunct="1">
        <a:lnSpc>
          <a:spcPts val="2000"/>
        </a:lnSpc>
        <a:spcBef>
          <a:spcPct val="0"/>
        </a:spcBef>
        <a:spcAft>
          <a:spcPct val="0"/>
        </a:spcAft>
        <a:buChar char="–"/>
        <a:defRPr sz="1600">
          <a:solidFill>
            <a:schemeClr val="tx1"/>
          </a:solidFill>
          <a:latin typeface="+mn-lt"/>
        </a:defRPr>
      </a:lvl6pPr>
      <a:lvl7pPr marL="1990725" indent="179388" algn="l" rtl="0" eaLnBrk="1" fontAlgn="base" hangingPunct="1">
        <a:lnSpc>
          <a:spcPts val="2000"/>
        </a:lnSpc>
        <a:spcBef>
          <a:spcPct val="0"/>
        </a:spcBef>
        <a:spcAft>
          <a:spcPct val="0"/>
        </a:spcAft>
        <a:buChar char="–"/>
        <a:defRPr sz="1600">
          <a:solidFill>
            <a:schemeClr val="tx1"/>
          </a:solidFill>
          <a:latin typeface="+mn-lt"/>
        </a:defRPr>
      </a:lvl7pPr>
      <a:lvl8pPr marL="2447925" indent="179388" algn="l" rtl="0" eaLnBrk="1" fontAlgn="base" hangingPunct="1">
        <a:lnSpc>
          <a:spcPts val="2000"/>
        </a:lnSpc>
        <a:spcBef>
          <a:spcPct val="0"/>
        </a:spcBef>
        <a:spcAft>
          <a:spcPct val="0"/>
        </a:spcAft>
        <a:buChar char="–"/>
        <a:defRPr sz="1600">
          <a:solidFill>
            <a:schemeClr val="tx1"/>
          </a:solidFill>
          <a:latin typeface="+mn-lt"/>
        </a:defRPr>
      </a:lvl8pPr>
      <a:lvl9pPr marL="2905125" indent="179388" algn="l" rtl="0" eaLnBrk="1" fontAlgn="base" hangingPunct="1">
        <a:lnSpc>
          <a:spcPts val="2000"/>
        </a:lnSpc>
        <a:spcBef>
          <a:spcPct val="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64000" y="1026000"/>
            <a:ext cx="5508000" cy="6120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864000" y="2052000"/>
            <a:ext cx="6840000" cy="41400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8514000" y="6606000"/>
            <a:ext cx="360000" cy="17938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lvl1pPr algn="r">
              <a:defRPr sz="700">
                <a:solidFill>
                  <a:schemeClr val="tx2"/>
                </a:solidFill>
              </a:defRPr>
            </a:lvl1pPr>
          </a:lstStyle>
          <a:p>
            <a:fld id="{F795E88F-7D9A-4261-8E02-F16CE4457A9A}" type="slidenum">
              <a:rPr lang="en-US" smtClean="0"/>
              <a:pPr/>
              <a:t>‹#›</a:t>
            </a:fld>
            <a:endParaRPr lang="en-US" dirty="0"/>
          </a:p>
        </p:txBody>
      </p:sp>
      <p:cxnSp>
        <p:nvCxnSpPr>
          <p:cNvPr id="9" name="Straight Connector 8"/>
          <p:cNvCxnSpPr/>
          <p:nvPr/>
        </p:nvCxnSpPr>
        <p:spPr bwMode="auto">
          <a:xfrm>
            <a:off x="0" y="1782000"/>
            <a:ext cx="6336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6" name="TextBox 5"/>
          <p:cNvSpPr txBox="1"/>
          <p:nvPr/>
        </p:nvSpPr>
        <p:spPr>
          <a:xfrm>
            <a:off x="864000" y="6408000"/>
            <a:ext cx="2397968" cy="123111"/>
          </a:xfrm>
          <a:prstGeom prst="rect">
            <a:avLst/>
          </a:prstGeom>
          <a:noFill/>
        </p:spPr>
        <p:txBody>
          <a:bodyPr wrap="square" lIns="0" tIns="0" rIns="0" bIns="0" rtlCol="0">
            <a:spAutoFit/>
          </a:bodyPr>
          <a:lstStyle/>
          <a:p>
            <a:r>
              <a:rPr lang="en-US" sz="800" dirty="0">
                <a:solidFill>
                  <a:schemeClr val="tx2"/>
                </a:solidFill>
                <a:latin typeface="+mn-lt"/>
              </a:rPr>
              <a:t>An independent member of UHY International</a:t>
            </a:r>
          </a:p>
        </p:txBody>
      </p:sp>
      <p:pic>
        <p:nvPicPr>
          <p:cNvPr id="7" name="Picture 6" descr="UHY Smith &amp; Co.png"/>
          <p:cNvPicPr>
            <a:picLocks noChangeAspect="1"/>
          </p:cNvPicPr>
          <p:nvPr/>
        </p:nvPicPr>
        <p:blipFill>
          <a:blip r:embed="rId11" cstate="print"/>
          <a:stretch>
            <a:fillRect/>
          </a:stretch>
        </p:blipFill>
        <p:spPr>
          <a:xfrm>
            <a:off x="6647313" y="288925"/>
            <a:ext cx="2228400" cy="522000"/>
          </a:xfrm>
          <a:prstGeom prst="rect">
            <a:avLst/>
          </a:prstGeom>
        </p:spPr>
      </p:pic>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hf hdr="0" ftr="0" dt="0"/>
  <p:txStyles>
    <p:titleStyle>
      <a:lvl1pPr algn="l" rtl="0" eaLnBrk="1" fontAlgn="base" hangingPunct="1">
        <a:lnSpc>
          <a:spcPts val="2400"/>
        </a:lnSpc>
        <a:spcBef>
          <a:spcPct val="0"/>
        </a:spcBef>
        <a:spcAft>
          <a:spcPct val="0"/>
        </a:spcAft>
        <a:defRPr sz="2200" cap="all" baseline="0">
          <a:solidFill>
            <a:schemeClr val="tx2"/>
          </a:solidFill>
          <a:latin typeface="+mj-lt"/>
          <a:ea typeface="+mj-ea"/>
          <a:cs typeface="+mj-cs"/>
        </a:defRPr>
      </a:lvl1pPr>
      <a:lvl2pPr algn="l" rtl="0" eaLnBrk="1" fontAlgn="base" hangingPunct="1">
        <a:lnSpc>
          <a:spcPts val="2400"/>
        </a:lnSpc>
        <a:spcBef>
          <a:spcPct val="0"/>
        </a:spcBef>
        <a:spcAft>
          <a:spcPct val="0"/>
        </a:spcAft>
        <a:defRPr sz="2200">
          <a:solidFill>
            <a:schemeClr val="accent1"/>
          </a:solidFill>
          <a:latin typeface="Arial" charset="0"/>
        </a:defRPr>
      </a:lvl2pPr>
      <a:lvl3pPr algn="l" rtl="0" eaLnBrk="1" fontAlgn="base" hangingPunct="1">
        <a:lnSpc>
          <a:spcPts val="2400"/>
        </a:lnSpc>
        <a:spcBef>
          <a:spcPct val="0"/>
        </a:spcBef>
        <a:spcAft>
          <a:spcPct val="0"/>
        </a:spcAft>
        <a:defRPr sz="2200">
          <a:solidFill>
            <a:schemeClr val="accent1"/>
          </a:solidFill>
          <a:latin typeface="Arial" charset="0"/>
        </a:defRPr>
      </a:lvl3pPr>
      <a:lvl4pPr algn="l" rtl="0" eaLnBrk="1" fontAlgn="base" hangingPunct="1">
        <a:lnSpc>
          <a:spcPts val="2400"/>
        </a:lnSpc>
        <a:spcBef>
          <a:spcPct val="0"/>
        </a:spcBef>
        <a:spcAft>
          <a:spcPct val="0"/>
        </a:spcAft>
        <a:defRPr sz="2200">
          <a:solidFill>
            <a:schemeClr val="accent1"/>
          </a:solidFill>
          <a:latin typeface="Arial" charset="0"/>
        </a:defRPr>
      </a:lvl4pPr>
      <a:lvl5pPr algn="l" rtl="0" eaLnBrk="1" fontAlgn="base" hangingPunct="1">
        <a:lnSpc>
          <a:spcPts val="2400"/>
        </a:lnSpc>
        <a:spcBef>
          <a:spcPct val="0"/>
        </a:spcBef>
        <a:spcAft>
          <a:spcPct val="0"/>
        </a:spcAft>
        <a:defRPr sz="2200">
          <a:solidFill>
            <a:schemeClr val="accent1"/>
          </a:solidFill>
          <a:latin typeface="Arial" charset="0"/>
        </a:defRPr>
      </a:lvl5pPr>
      <a:lvl6pPr marL="457200" algn="l" rtl="0" eaLnBrk="1" fontAlgn="base" hangingPunct="1">
        <a:lnSpc>
          <a:spcPts val="2400"/>
        </a:lnSpc>
        <a:spcBef>
          <a:spcPct val="0"/>
        </a:spcBef>
        <a:spcAft>
          <a:spcPct val="0"/>
        </a:spcAft>
        <a:defRPr sz="2200">
          <a:solidFill>
            <a:schemeClr val="accent1"/>
          </a:solidFill>
          <a:latin typeface="Arial" charset="0"/>
        </a:defRPr>
      </a:lvl6pPr>
      <a:lvl7pPr marL="914400" algn="l" rtl="0" eaLnBrk="1" fontAlgn="base" hangingPunct="1">
        <a:lnSpc>
          <a:spcPts val="2400"/>
        </a:lnSpc>
        <a:spcBef>
          <a:spcPct val="0"/>
        </a:spcBef>
        <a:spcAft>
          <a:spcPct val="0"/>
        </a:spcAft>
        <a:defRPr sz="2200">
          <a:solidFill>
            <a:schemeClr val="accent1"/>
          </a:solidFill>
          <a:latin typeface="Arial" charset="0"/>
        </a:defRPr>
      </a:lvl7pPr>
      <a:lvl8pPr marL="1371600" algn="l" rtl="0" eaLnBrk="1" fontAlgn="base" hangingPunct="1">
        <a:lnSpc>
          <a:spcPts val="2400"/>
        </a:lnSpc>
        <a:spcBef>
          <a:spcPct val="0"/>
        </a:spcBef>
        <a:spcAft>
          <a:spcPct val="0"/>
        </a:spcAft>
        <a:defRPr sz="2200">
          <a:solidFill>
            <a:schemeClr val="accent1"/>
          </a:solidFill>
          <a:latin typeface="Arial" charset="0"/>
        </a:defRPr>
      </a:lvl8pPr>
      <a:lvl9pPr marL="1828800" algn="l" rtl="0" eaLnBrk="1" fontAlgn="base" hangingPunct="1">
        <a:lnSpc>
          <a:spcPts val="2400"/>
        </a:lnSpc>
        <a:spcBef>
          <a:spcPct val="0"/>
        </a:spcBef>
        <a:spcAft>
          <a:spcPct val="0"/>
        </a:spcAft>
        <a:defRPr sz="2200">
          <a:solidFill>
            <a:schemeClr val="accent1"/>
          </a:solidFill>
          <a:latin typeface="Arial" charset="0"/>
        </a:defRPr>
      </a:lvl9pPr>
    </p:titleStyle>
    <p:bodyStyle>
      <a:lvl1pPr algn="l" rtl="0" eaLnBrk="1" fontAlgn="base" hangingPunct="1">
        <a:lnSpc>
          <a:spcPct val="100000"/>
        </a:lnSpc>
        <a:spcBef>
          <a:spcPct val="0"/>
        </a:spcBef>
        <a:spcAft>
          <a:spcPct val="0"/>
        </a:spcAft>
        <a:defRPr sz="1400">
          <a:solidFill>
            <a:schemeClr val="tx2"/>
          </a:solidFill>
          <a:latin typeface="+mn-lt"/>
          <a:ea typeface="+mn-ea"/>
          <a:cs typeface="+mn-cs"/>
        </a:defRPr>
      </a:lvl1pPr>
      <a:lvl2pPr marL="144000" indent="-144000" algn="l" rtl="0" eaLnBrk="1" fontAlgn="base" hangingPunct="1">
        <a:lnSpc>
          <a:spcPct val="100000"/>
        </a:lnSpc>
        <a:spcBef>
          <a:spcPct val="0"/>
        </a:spcBef>
        <a:spcAft>
          <a:spcPct val="0"/>
        </a:spcAft>
        <a:buClr>
          <a:schemeClr val="bg2"/>
        </a:buClr>
        <a:buFont typeface="Times" pitchFamily="18" charset="0"/>
        <a:buChar char="•"/>
        <a:defRPr sz="1400">
          <a:solidFill>
            <a:schemeClr val="tx2"/>
          </a:solidFill>
          <a:latin typeface="+mn-lt"/>
        </a:defRPr>
      </a:lvl2pPr>
      <a:lvl3pPr marL="288000" indent="-144000" algn="l" rtl="0" eaLnBrk="1" fontAlgn="base" hangingPunct="1">
        <a:lnSpc>
          <a:spcPct val="100000"/>
        </a:lnSpc>
        <a:spcBef>
          <a:spcPct val="0"/>
        </a:spcBef>
        <a:spcAft>
          <a:spcPct val="0"/>
        </a:spcAft>
        <a:buClr>
          <a:schemeClr val="tx2"/>
        </a:buClr>
        <a:buFont typeface="Trebuchet MS" pitchFamily="34" charset="0"/>
        <a:buChar char="−"/>
        <a:defRPr sz="1400">
          <a:solidFill>
            <a:schemeClr val="tx2"/>
          </a:solidFill>
          <a:latin typeface="+mn-lt"/>
        </a:defRPr>
      </a:lvl3pPr>
      <a:lvl4pPr marL="432000" indent="-144000" algn="l" rtl="0" eaLnBrk="1" fontAlgn="base" hangingPunct="1">
        <a:lnSpc>
          <a:spcPct val="100000"/>
        </a:lnSpc>
        <a:spcBef>
          <a:spcPct val="0"/>
        </a:spcBef>
        <a:spcAft>
          <a:spcPct val="0"/>
        </a:spcAft>
        <a:buClr>
          <a:schemeClr val="bg2"/>
        </a:buClr>
        <a:buFont typeface="Wingdings" pitchFamily="2" charset="2"/>
        <a:buChar char="§"/>
        <a:defRPr sz="1400">
          <a:solidFill>
            <a:schemeClr val="tx2"/>
          </a:solidFill>
          <a:latin typeface="+mn-lt"/>
        </a:defRPr>
      </a:lvl4pPr>
      <a:lvl5pPr marL="576000" indent="-144000" algn="l" rtl="0" eaLnBrk="1" fontAlgn="base" hangingPunct="1">
        <a:lnSpc>
          <a:spcPct val="100000"/>
        </a:lnSpc>
        <a:spcBef>
          <a:spcPct val="0"/>
        </a:spcBef>
        <a:spcAft>
          <a:spcPct val="0"/>
        </a:spcAft>
        <a:buClr>
          <a:schemeClr val="tx2"/>
        </a:buClr>
        <a:buFont typeface="Trebuchet MS" pitchFamily="34" charset="0"/>
        <a:buChar char="−"/>
        <a:defRPr sz="1400">
          <a:solidFill>
            <a:schemeClr val="tx2"/>
          </a:solidFill>
          <a:latin typeface="+mn-lt"/>
        </a:defRPr>
      </a:lvl5pPr>
      <a:lvl6pPr marL="1533525" indent="179388" algn="l" rtl="0" eaLnBrk="1" fontAlgn="base" hangingPunct="1">
        <a:lnSpc>
          <a:spcPts val="2000"/>
        </a:lnSpc>
        <a:spcBef>
          <a:spcPct val="0"/>
        </a:spcBef>
        <a:spcAft>
          <a:spcPct val="0"/>
        </a:spcAft>
        <a:buChar char="–"/>
        <a:defRPr sz="1600">
          <a:solidFill>
            <a:schemeClr val="tx1"/>
          </a:solidFill>
          <a:latin typeface="+mn-lt"/>
        </a:defRPr>
      </a:lvl6pPr>
      <a:lvl7pPr marL="1990725" indent="179388" algn="l" rtl="0" eaLnBrk="1" fontAlgn="base" hangingPunct="1">
        <a:lnSpc>
          <a:spcPts val="2000"/>
        </a:lnSpc>
        <a:spcBef>
          <a:spcPct val="0"/>
        </a:spcBef>
        <a:spcAft>
          <a:spcPct val="0"/>
        </a:spcAft>
        <a:buChar char="–"/>
        <a:defRPr sz="1600">
          <a:solidFill>
            <a:schemeClr val="tx1"/>
          </a:solidFill>
          <a:latin typeface="+mn-lt"/>
        </a:defRPr>
      </a:lvl7pPr>
      <a:lvl8pPr marL="2447925" indent="179388" algn="l" rtl="0" eaLnBrk="1" fontAlgn="base" hangingPunct="1">
        <a:lnSpc>
          <a:spcPts val="2000"/>
        </a:lnSpc>
        <a:spcBef>
          <a:spcPct val="0"/>
        </a:spcBef>
        <a:spcAft>
          <a:spcPct val="0"/>
        </a:spcAft>
        <a:buChar char="–"/>
        <a:defRPr sz="1600">
          <a:solidFill>
            <a:schemeClr val="tx1"/>
          </a:solidFill>
          <a:latin typeface="+mn-lt"/>
        </a:defRPr>
      </a:lvl8pPr>
      <a:lvl9pPr marL="2905125" indent="179388" algn="l" rtl="0" eaLnBrk="1" fontAlgn="base" hangingPunct="1">
        <a:lnSpc>
          <a:spcPts val="2000"/>
        </a:lnSpc>
        <a:spcBef>
          <a:spcPct val="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3" name="Straight Connector 2"/>
          <p:cNvCxnSpPr/>
          <p:nvPr/>
        </p:nvCxnSpPr>
        <p:spPr bwMode="auto">
          <a:xfrm>
            <a:off x="0" y="990000"/>
            <a:ext cx="6336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26" name="Rectangle 2"/>
          <p:cNvSpPr>
            <a:spLocks noGrp="1" noChangeArrowheads="1"/>
          </p:cNvSpPr>
          <p:nvPr>
            <p:ph type="title"/>
          </p:nvPr>
        </p:nvSpPr>
        <p:spPr bwMode="auto">
          <a:xfrm>
            <a:off x="864000" y="234000"/>
            <a:ext cx="5508000" cy="6120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864000" y="1332000"/>
            <a:ext cx="8011713" cy="46800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8514000" y="6606000"/>
            <a:ext cx="360000" cy="17938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lvl1pPr algn="r">
              <a:defRPr sz="700">
                <a:solidFill>
                  <a:schemeClr val="tx2"/>
                </a:solidFill>
              </a:defRPr>
            </a:lvl1pPr>
          </a:lstStyle>
          <a:p>
            <a:fld id="{F795E88F-7D9A-4261-8E02-F16CE4457A9A}" type="slidenum">
              <a:rPr lang="en-US" smtClean="0"/>
              <a:pPr/>
              <a:t>‹#›</a:t>
            </a:fld>
            <a:endParaRPr lang="en-US" dirty="0"/>
          </a:p>
        </p:txBody>
      </p:sp>
      <p:cxnSp>
        <p:nvCxnSpPr>
          <p:cNvPr id="8" name="Straight Connector 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7" name="TextBox 6"/>
          <p:cNvSpPr txBox="1"/>
          <p:nvPr/>
        </p:nvSpPr>
        <p:spPr>
          <a:xfrm>
            <a:off x="864000" y="6408000"/>
            <a:ext cx="2397968" cy="123111"/>
          </a:xfrm>
          <a:prstGeom prst="rect">
            <a:avLst/>
          </a:prstGeom>
          <a:noFill/>
        </p:spPr>
        <p:txBody>
          <a:bodyPr wrap="square" lIns="0" tIns="0" rIns="0" bIns="0" rtlCol="0">
            <a:spAutoFit/>
          </a:bodyPr>
          <a:lstStyle/>
          <a:p>
            <a:r>
              <a:rPr lang="en-US" sz="800" dirty="0">
                <a:solidFill>
                  <a:schemeClr val="tx2"/>
                </a:solidFill>
                <a:latin typeface="+mn-lt"/>
              </a:rPr>
              <a:t>An independent member of UHY International</a:t>
            </a:r>
          </a:p>
        </p:txBody>
      </p:sp>
      <p:sp>
        <p:nvSpPr>
          <p:cNvPr id="9" name="Text Placeholder 5"/>
          <p:cNvSpPr txBox="1">
            <a:spLocks/>
          </p:cNvSpPr>
          <p:nvPr/>
        </p:nvSpPr>
        <p:spPr>
          <a:xfrm>
            <a:off x="7919999" y="5486400"/>
            <a:ext cx="1080000" cy="1081087"/>
          </a:xfrm>
          <a:prstGeom prst="rect">
            <a:avLst/>
          </a:prstGeom>
        </p:spPr>
        <p:txBody>
          <a:bodyPr lIns="0" tIns="0" rIns="0" bIns="0" anchor="b" anchorCtr="0"/>
          <a:lstStyle>
            <a:lvl1pPr>
              <a:lnSpc>
                <a:spcPts val="1400"/>
              </a:lnSpc>
              <a:defRPr sz="1100">
                <a:solidFill>
                  <a:schemeClr val="tx2"/>
                </a:solidFill>
                <a:latin typeface="FG Rebecca" pitchFamily="50" charset="0"/>
              </a:defRPr>
            </a:lvl1pPr>
          </a:lstStyle>
          <a:p>
            <a:pPr marL="0" marR="0" lvl="0" indent="0" algn="l" defTabSz="914400" rtl="0" eaLnBrk="1" fontAlgn="base" latinLnBrk="0" hangingPunct="1">
              <a:lnSpc>
                <a:spcPts val="1400"/>
              </a:lnSpc>
              <a:spcBef>
                <a:spcPct val="0"/>
              </a:spcBef>
              <a:spcAft>
                <a:spcPct val="0"/>
              </a:spcAft>
              <a:buClrTx/>
              <a:buSzTx/>
              <a:buFontTx/>
              <a:buNone/>
              <a:tabLst/>
              <a:defRPr/>
            </a:pPr>
            <a:r>
              <a:rPr kumimoji="0" lang="en-US" sz="1100" b="0" i="0" u="none" strike="noStrike" kern="0" cap="none" spc="0" normalizeH="0" baseline="0" noProof="0" dirty="0">
                <a:ln>
                  <a:noFill/>
                </a:ln>
                <a:solidFill>
                  <a:schemeClr val="tx2"/>
                </a:solidFill>
                <a:effectLst/>
                <a:uLnTx/>
                <a:uFillTx/>
                <a:latin typeface="FG Rebecca" pitchFamily="50" charset="0"/>
                <a:ea typeface="+mn-ea"/>
                <a:cs typeface="+mn-cs"/>
              </a:rPr>
              <a:t>Insert </a:t>
            </a:r>
            <a:r>
              <a:rPr kumimoji="0" lang="en-US" sz="1100" b="0" i="0" u="none" strike="noStrike" kern="0" cap="none" spc="0" normalizeH="0" baseline="0" noProof="0" dirty="0" err="1">
                <a:ln>
                  <a:noFill/>
                </a:ln>
                <a:solidFill>
                  <a:schemeClr val="tx2"/>
                </a:solidFill>
                <a:effectLst/>
                <a:uLnTx/>
                <a:uFillTx/>
                <a:latin typeface="FG Rebecca" pitchFamily="50" charset="0"/>
                <a:ea typeface="+mn-ea"/>
                <a:cs typeface="+mn-cs"/>
              </a:rPr>
              <a:t>strapline</a:t>
            </a:r>
            <a:endParaRPr kumimoji="0" lang="en-US" sz="1100" b="0" i="0" u="none" strike="noStrike" kern="0" cap="none" spc="0" normalizeH="0" baseline="0" noProof="0" dirty="0">
              <a:ln>
                <a:noFill/>
              </a:ln>
              <a:solidFill>
                <a:schemeClr val="tx2"/>
              </a:solidFill>
              <a:effectLst/>
              <a:uLnTx/>
              <a:uFillTx/>
              <a:latin typeface="FG Rebecca" pitchFamily="50" charset="0"/>
              <a:ea typeface="+mn-ea"/>
              <a:cs typeface="+mn-cs"/>
            </a:endParaRPr>
          </a:p>
        </p:txBody>
      </p:sp>
      <p:pic>
        <p:nvPicPr>
          <p:cNvPr id="10" name="Picture 9" descr="UHY Smith &amp; Co.png"/>
          <p:cNvPicPr>
            <a:picLocks noChangeAspect="1"/>
          </p:cNvPicPr>
          <p:nvPr/>
        </p:nvPicPr>
        <p:blipFill>
          <a:blip r:embed="rId11" cstate="print"/>
          <a:stretch>
            <a:fillRect/>
          </a:stretch>
        </p:blipFill>
        <p:spPr>
          <a:xfrm>
            <a:off x="6647313" y="288925"/>
            <a:ext cx="2228400" cy="522000"/>
          </a:xfrm>
          <a:prstGeom prst="rect">
            <a:avLst/>
          </a:prstGeom>
        </p:spPr>
      </p:pic>
    </p:spTree>
    <p:extLst>
      <p:ext uri="{BB962C8B-B14F-4D97-AF65-F5344CB8AC3E}">
        <p14:creationId xmlns:p14="http://schemas.microsoft.com/office/powerpoint/2010/main" val="2545377356"/>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Lst>
  <p:hf hdr="0" ftr="0" dt="0"/>
  <p:txStyles>
    <p:titleStyle>
      <a:lvl1pPr algn="l" rtl="0" fontAlgn="base">
        <a:lnSpc>
          <a:spcPts val="2400"/>
        </a:lnSpc>
        <a:spcBef>
          <a:spcPct val="0"/>
        </a:spcBef>
        <a:spcAft>
          <a:spcPct val="0"/>
        </a:spcAft>
        <a:defRPr sz="2200" cap="all" baseline="0">
          <a:solidFill>
            <a:schemeClr val="tx2"/>
          </a:solidFill>
          <a:latin typeface="+mj-lt"/>
          <a:ea typeface="+mj-ea"/>
          <a:cs typeface="+mj-cs"/>
        </a:defRPr>
      </a:lvl1pPr>
      <a:lvl2pPr algn="l" rtl="0" fontAlgn="base">
        <a:lnSpc>
          <a:spcPts val="2400"/>
        </a:lnSpc>
        <a:spcBef>
          <a:spcPct val="0"/>
        </a:spcBef>
        <a:spcAft>
          <a:spcPct val="0"/>
        </a:spcAft>
        <a:defRPr sz="2200">
          <a:solidFill>
            <a:schemeClr val="accent1"/>
          </a:solidFill>
          <a:latin typeface="Arial" charset="0"/>
        </a:defRPr>
      </a:lvl2pPr>
      <a:lvl3pPr algn="l" rtl="0" fontAlgn="base">
        <a:lnSpc>
          <a:spcPts val="2400"/>
        </a:lnSpc>
        <a:spcBef>
          <a:spcPct val="0"/>
        </a:spcBef>
        <a:spcAft>
          <a:spcPct val="0"/>
        </a:spcAft>
        <a:defRPr sz="2200">
          <a:solidFill>
            <a:schemeClr val="accent1"/>
          </a:solidFill>
          <a:latin typeface="Arial" charset="0"/>
        </a:defRPr>
      </a:lvl3pPr>
      <a:lvl4pPr algn="l" rtl="0" fontAlgn="base">
        <a:lnSpc>
          <a:spcPts val="2400"/>
        </a:lnSpc>
        <a:spcBef>
          <a:spcPct val="0"/>
        </a:spcBef>
        <a:spcAft>
          <a:spcPct val="0"/>
        </a:spcAft>
        <a:defRPr sz="2200">
          <a:solidFill>
            <a:schemeClr val="accent1"/>
          </a:solidFill>
          <a:latin typeface="Arial" charset="0"/>
        </a:defRPr>
      </a:lvl4pPr>
      <a:lvl5pPr algn="l" rtl="0" fontAlgn="base">
        <a:lnSpc>
          <a:spcPts val="2400"/>
        </a:lnSpc>
        <a:spcBef>
          <a:spcPct val="0"/>
        </a:spcBef>
        <a:spcAft>
          <a:spcPct val="0"/>
        </a:spcAft>
        <a:defRPr sz="2200">
          <a:solidFill>
            <a:schemeClr val="accent1"/>
          </a:solidFill>
          <a:latin typeface="Arial" charset="0"/>
        </a:defRPr>
      </a:lvl5pPr>
      <a:lvl6pPr marL="457200" algn="l" rtl="0" fontAlgn="base">
        <a:lnSpc>
          <a:spcPts val="2400"/>
        </a:lnSpc>
        <a:spcBef>
          <a:spcPct val="0"/>
        </a:spcBef>
        <a:spcAft>
          <a:spcPct val="0"/>
        </a:spcAft>
        <a:defRPr sz="2200">
          <a:solidFill>
            <a:schemeClr val="accent1"/>
          </a:solidFill>
          <a:latin typeface="Arial" charset="0"/>
        </a:defRPr>
      </a:lvl6pPr>
      <a:lvl7pPr marL="914400" algn="l" rtl="0" fontAlgn="base">
        <a:lnSpc>
          <a:spcPts val="2400"/>
        </a:lnSpc>
        <a:spcBef>
          <a:spcPct val="0"/>
        </a:spcBef>
        <a:spcAft>
          <a:spcPct val="0"/>
        </a:spcAft>
        <a:defRPr sz="2200">
          <a:solidFill>
            <a:schemeClr val="accent1"/>
          </a:solidFill>
          <a:latin typeface="Arial" charset="0"/>
        </a:defRPr>
      </a:lvl7pPr>
      <a:lvl8pPr marL="1371600" algn="l" rtl="0" fontAlgn="base">
        <a:lnSpc>
          <a:spcPts val="2400"/>
        </a:lnSpc>
        <a:spcBef>
          <a:spcPct val="0"/>
        </a:spcBef>
        <a:spcAft>
          <a:spcPct val="0"/>
        </a:spcAft>
        <a:defRPr sz="2200">
          <a:solidFill>
            <a:schemeClr val="accent1"/>
          </a:solidFill>
          <a:latin typeface="Arial" charset="0"/>
        </a:defRPr>
      </a:lvl8pPr>
      <a:lvl9pPr marL="1828800" algn="l" rtl="0" fontAlgn="base">
        <a:lnSpc>
          <a:spcPts val="2400"/>
        </a:lnSpc>
        <a:spcBef>
          <a:spcPct val="0"/>
        </a:spcBef>
        <a:spcAft>
          <a:spcPct val="0"/>
        </a:spcAft>
        <a:defRPr sz="2200">
          <a:solidFill>
            <a:schemeClr val="accent1"/>
          </a:solidFill>
          <a:latin typeface="Arial" charset="0"/>
        </a:defRPr>
      </a:lvl9pPr>
    </p:titleStyle>
    <p:bodyStyle>
      <a:lvl1pPr algn="l" rtl="0" fontAlgn="base">
        <a:lnSpc>
          <a:spcPct val="100000"/>
        </a:lnSpc>
        <a:spcBef>
          <a:spcPct val="0"/>
        </a:spcBef>
        <a:spcAft>
          <a:spcPct val="0"/>
        </a:spcAft>
        <a:defRPr sz="1400">
          <a:solidFill>
            <a:schemeClr val="tx2"/>
          </a:solidFill>
          <a:latin typeface="+mn-lt"/>
          <a:ea typeface="+mn-ea"/>
          <a:cs typeface="+mn-cs"/>
        </a:defRPr>
      </a:lvl1pPr>
      <a:lvl2pPr marL="144000" indent="-144000" algn="l" rtl="0" fontAlgn="base">
        <a:lnSpc>
          <a:spcPct val="100000"/>
        </a:lnSpc>
        <a:spcBef>
          <a:spcPct val="0"/>
        </a:spcBef>
        <a:spcAft>
          <a:spcPct val="0"/>
        </a:spcAft>
        <a:buClr>
          <a:schemeClr val="bg2"/>
        </a:buClr>
        <a:buFont typeface="Times" pitchFamily="18" charset="0"/>
        <a:buChar char="•"/>
        <a:defRPr sz="1400">
          <a:solidFill>
            <a:schemeClr val="tx2"/>
          </a:solidFill>
          <a:latin typeface="+mn-lt"/>
        </a:defRPr>
      </a:lvl2pPr>
      <a:lvl3pPr marL="288000" indent="-144000" algn="l" rtl="0" fontAlgn="base">
        <a:lnSpc>
          <a:spcPct val="100000"/>
        </a:lnSpc>
        <a:spcBef>
          <a:spcPct val="0"/>
        </a:spcBef>
        <a:spcAft>
          <a:spcPct val="0"/>
        </a:spcAft>
        <a:buFont typeface="Trebuchet MS" pitchFamily="34" charset="0"/>
        <a:buChar char="−"/>
        <a:defRPr sz="1400">
          <a:solidFill>
            <a:schemeClr val="tx2"/>
          </a:solidFill>
          <a:latin typeface="+mn-lt"/>
        </a:defRPr>
      </a:lvl3pPr>
      <a:lvl4pPr marL="432000" indent="-144000" algn="l" rtl="0" fontAlgn="base">
        <a:lnSpc>
          <a:spcPct val="100000"/>
        </a:lnSpc>
        <a:spcBef>
          <a:spcPct val="0"/>
        </a:spcBef>
        <a:spcAft>
          <a:spcPct val="0"/>
        </a:spcAft>
        <a:buClr>
          <a:schemeClr val="bg2"/>
        </a:buClr>
        <a:buFont typeface="Wingdings" pitchFamily="2" charset="2"/>
        <a:buChar char="§"/>
        <a:defRPr sz="1400">
          <a:solidFill>
            <a:schemeClr val="tx2"/>
          </a:solidFill>
          <a:latin typeface="+mn-lt"/>
        </a:defRPr>
      </a:lvl4pPr>
      <a:lvl5pPr marL="576000" indent="-144000" algn="l" rtl="0" fontAlgn="base">
        <a:lnSpc>
          <a:spcPct val="100000"/>
        </a:lnSpc>
        <a:spcBef>
          <a:spcPct val="0"/>
        </a:spcBef>
        <a:spcAft>
          <a:spcPct val="0"/>
        </a:spcAft>
        <a:buFont typeface="Trebuchet MS" pitchFamily="34" charset="0"/>
        <a:buChar char="−"/>
        <a:defRPr sz="1400">
          <a:solidFill>
            <a:schemeClr val="tx2"/>
          </a:solidFill>
          <a:latin typeface="+mn-lt"/>
        </a:defRPr>
      </a:lvl5pPr>
      <a:lvl6pPr marL="1533525" indent="179388" algn="l" rtl="0" fontAlgn="base">
        <a:lnSpc>
          <a:spcPts val="2000"/>
        </a:lnSpc>
        <a:spcBef>
          <a:spcPct val="0"/>
        </a:spcBef>
        <a:spcAft>
          <a:spcPct val="0"/>
        </a:spcAft>
        <a:buChar char="–"/>
        <a:defRPr sz="1600">
          <a:solidFill>
            <a:schemeClr val="tx1"/>
          </a:solidFill>
          <a:latin typeface="+mn-lt"/>
        </a:defRPr>
      </a:lvl6pPr>
      <a:lvl7pPr marL="1990725" indent="179388" algn="l" rtl="0" fontAlgn="base">
        <a:lnSpc>
          <a:spcPts val="2000"/>
        </a:lnSpc>
        <a:spcBef>
          <a:spcPct val="0"/>
        </a:spcBef>
        <a:spcAft>
          <a:spcPct val="0"/>
        </a:spcAft>
        <a:buChar char="–"/>
        <a:defRPr sz="1600">
          <a:solidFill>
            <a:schemeClr val="tx1"/>
          </a:solidFill>
          <a:latin typeface="+mn-lt"/>
        </a:defRPr>
      </a:lvl7pPr>
      <a:lvl8pPr marL="2447925" indent="179388" algn="l" rtl="0" fontAlgn="base">
        <a:lnSpc>
          <a:spcPts val="2000"/>
        </a:lnSpc>
        <a:spcBef>
          <a:spcPct val="0"/>
        </a:spcBef>
        <a:spcAft>
          <a:spcPct val="0"/>
        </a:spcAft>
        <a:buChar char="–"/>
        <a:defRPr sz="1600">
          <a:solidFill>
            <a:schemeClr val="tx1"/>
          </a:solidFill>
          <a:latin typeface="+mn-lt"/>
        </a:defRPr>
      </a:lvl8pPr>
      <a:lvl9pPr marL="2905125" indent="179388" algn="l" rtl="0" fontAlgn="base">
        <a:lnSpc>
          <a:spcPts val="2000"/>
        </a:lnSpc>
        <a:spcBef>
          <a:spcPct val="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3" name="Straight Connector 2"/>
          <p:cNvCxnSpPr/>
          <p:nvPr/>
        </p:nvCxnSpPr>
        <p:spPr bwMode="auto">
          <a:xfrm>
            <a:off x="0" y="990000"/>
            <a:ext cx="6336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26" name="Rectangle 2"/>
          <p:cNvSpPr>
            <a:spLocks noGrp="1" noChangeArrowheads="1"/>
          </p:cNvSpPr>
          <p:nvPr>
            <p:ph type="title"/>
          </p:nvPr>
        </p:nvSpPr>
        <p:spPr bwMode="auto">
          <a:xfrm>
            <a:off x="864000" y="234000"/>
            <a:ext cx="5508000" cy="6120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864000" y="1332000"/>
            <a:ext cx="8011713" cy="48600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8514000" y="6606000"/>
            <a:ext cx="360000" cy="17938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lvl1pPr algn="r">
              <a:defRPr sz="700">
                <a:solidFill>
                  <a:schemeClr val="tx2"/>
                </a:solidFill>
              </a:defRPr>
            </a:lvl1pPr>
          </a:lstStyle>
          <a:p>
            <a:fld id="{F795E88F-7D9A-4261-8E02-F16CE4457A9A}" type="slidenum">
              <a:rPr lang="en-US" smtClean="0"/>
              <a:pPr/>
              <a:t>‹#›</a:t>
            </a:fld>
            <a:endParaRPr lang="en-US" dirty="0"/>
          </a:p>
        </p:txBody>
      </p:sp>
      <p:sp>
        <p:nvSpPr>
          <p:cNvPr id="6" name="TextBox 5"/>
          <p:cNvSpPr txBox="1"/>
          <p:nvPr/>
        </p:nvSpPr>
        <p:spPr>
          <a:xfrm>
            <a:off x="864000" y="6408000"/>
            <a:ext cx="2397968" cy="123111"/>
          </a:xfrm>
          <a:prstGeom prst="rect">
            <a:avLst/>
          </a:prstGeom>
          <a:noFill/>
        </p:spPr>
        <p:txBody>
          <a:bodyPr wrap="square" lIns="0" tIns="0" rIns="0" bIns="0" rtlCol="0">
            <a:spAutoFit/>
          </a:bodyPr>
          <a:lstStyle/>
          <a:p>
            <a:r>
              <a:rPr lang="en-US" sz="800" dirty="0">
                <a:solidFill>
                  <a:schemeClr val="tx2"/>
                </a:solidFill>
                <a:latin typeface="+mn-lt"/>
              </a:rPr>
              <a:t>An independent member of UHY International</a:t>
            </a:r>
          </a:p>
        </p:txBody>
      </p:sp>
      <p:pic>
        <p:nvPicPr>
          <p:cNvPr id="7" name="Picture 6" descr="UHY Smith &amp; Co.png"/>
          <p:cNvPicPr>
            <a:picLocks noChangeAspect="1"/>
          </p:cNvPicPr>
          <p:nvPr/>
        </p:nvPicPr>
        <p:blipFill>
          <a:blip r:embed="rId11" cstate="print"/>
          <a:stretch>
            <a:fillRect/>
          </a:stretch>
        </p:blipFill>
        <p:spPr>
          <a:xfrm>
            <a:off x="6647313" y="288925"/>
            <a:ext cx="2228400" cy="522000"/>
          </a:xfrm>
          <a:prstGeom prst="rect">
            <a:avLst/>
          </a:prstGeom>
        </p:spPr>
      </p:pic>
    </p:spTree>
    <p:extLst>
      <p:ext uri="{BB962C8B-B14F-4D97-AF65-F5344CB8AC3E}">
        <p14:creationId xmlns:p14="http://schemas.microsoft.com/office/powerpoint/2010/main" val="2545377356"/>
      </p:ext>
    </p:extLst>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Lst>
  <p:hf hdr="0" ftr="0" dt="0"/>
  <p:txStyles>
    <p:titleStyle>
      <a:lvl1pPr algn="l" rtl="0" fontAlgn="base">
        <a:lnSpc>
          <a:spcPts val="2400"/>
        </a:lnSpc>
        <a:spcBef>
          <a:spcPct val="0"/>
        </a:spcBef>
        <a:spcAft>
          <a:spcPct val="0"/>
        </a:spcAft>
        <a:defRPr sz="2200" cap="all" baseline="0">
          <a:solidFill>
            <a:schemeClr val="tx2"/>
          </a:solidFill>
          <a:latin typeface="+mj-lt"/>
          <a:ea typeface="+mj-ea"/>
          <a:cs typeface="+mj-cs"/>
        </a:defRPr>
      </a:lvl1pPr>
      <a:lvl2pPr algn="l" rtl="0" fontAlgn="base">
        <a:lnSpc>
          <a:spcPts val="2400"/>
        </a:lnSpc>
        <a:spcBef>
          <a:spcPct val="0"/>
        </a:spcBef>
        <a:spcAft>
          <a:spcPct val="0"/>
        </a:spcAft>
        <a:defRPr sz="2200">
          <a:solidFill>
            <a:schemeClr val="accent1"/>
          </a:solidFill>
          <a:latin typeface="Arial" charset="0"/>
        </a:defRPr>
      </a:lvl2pPr>
      <a:lvl3pPr algn="l" rtl="0" fontAlgn="base">
        <a:lnSpc>
          <a:spcPts val="2400"/>
        </a:lnSpc>
        <a:spcBef>
          <a:spcPct val="0"/>
        </a:spcBef>
        <a:spcAft>
          <a:spcPct val="0"/>
        </a:spcAft>
        <a:defRPr sz="2200">
          <a:solidFill>
            <a:schemeClr val="accent1"/>
          </a:solidFill>
          <a:latin typeface="Arial" charset="0"/>
        </a:defRPr>
      </a:lvl3pPr>
      <a:lvl4pPr algn="l" rtl="0" fontAlgn="base">
        <a:lnSpc>
          <a:spcPts val="2400"/>
        </a:lnSpc>
        <a:spcBef>
          <a:spcPct val="0"/>
        </a:spcBef>
        <a:spcAft>
          <a:spcPct val="0"/>
        </a:spcAft>
        <a:defRPr sz="2200">
          <a:solidFill>
            <a:schemeClr val="accent1"/>
          </a:solidFill>
          <a:latin typeface="Arial" charset="0"/>
        </a:defRPr>
      </a:lvl4pPr>
      <a:lvl5pPr algn="l" rtl="0" fontAlgn="base">
        <a:lnSpc>
          <a:spcPts val="2400"/>
        </a:lnSpc>
        <a:spcBef>
          <a:spcPct val="0"/>
        </a:spcBef>
        <a:spcAft>
          <a:spcPct val="0"/>
        </a:spcAft>
        <a:defRPr sz="2200">
          <a:solidFill>
            <a:schemeClr val="accent1"/>
          </a:solidFill>
          <a:latin typeface="Arial" charset="0"/>
        </a:defRPr>
      </a:lvl5pPr>
      <a:lvl6pPr marL="457200" algn="l" rtl="0" fontAlgn="base">
        <a:lnSpc>
          <a:spcPts val="2400"/>
        </a:lnSpc>
        <a:spcBef>
          <a:spcPct val="0"/>
        </a:spcBef>
        <a:spcAft>
          <a:spcPct val="0"/>
        </a:spcAft>
        <a:defRPr sz="2200">
          <a:solidFill>
            <a:schemeClr val="accent1"/>
          </a:solidFill>
          <a:latin typeface="Arial" charset="0"/>
        </a:defRPr>
      </a:lvl6pPr>
      <a:lvl7pPr marL="914400" algn="l" rtl="0" fontAlgn="base">
        <a:lnSpc>
          <a:spcPts val="2400"/>
        </a:lnSpc>
        <a:spcBef>
          <a:spcPct val="0"/>
        </a:spcBef>
        <a:spcAft>
          <a:spcPct val="0"/>
        </a:spcAft>
        <a:defRPr sz="2200">
          <a:solidFill>
            <a:schemeClr val="accent1"/>
          </a:solidFill>
          <a:latin typeface="Arial" charset="0"/>
        </a:defRPr>
      </a:lvl7pPr>
      <a:lvl8pPr marL="1371600" algn="l" rtl="0" fontAlgn="base">
        <a:lnSpc>
          <a:spcPts val="2400"/>
        </a:lnSpc>
        <a:spcBef>
          <a:spcPct val="0"/>
        </a:spcBef>
        <a:spcAft>
          <a:spcPct val="0"/>
        </a:spcAft>
        <a:defRPr sz="2200">
          <a:solidFill>
            <a:schemeClr val="accent1"/>
          </a:solidFill>
          <a:latin typeface="Arial" charset="0"/>
        </a:defRPr>
      </a:lvl8pPr>
      <a:lvl9pPr marL="1828800" algn="l" rtl="0" fontAlgn="base">
        <a:lnSpc>
          <a:spcPts val="2400"/>
        </a:lnSpc>
        <a:spcBef>
          <a:spcPct val="0"/>
        </a:spcBef>
        <a:spcAft>
          <a:spcPct val="0"/>
        </a:spcAft>
        <a:defRPr sz="2200">
          <a:solidFill>
            <a:schemeClr val="accent1"/>
          </a:solidFill>
          <a:latin typeface="Arial" charset="0"/>
        </a:defRPr>
      </a:lvl9pPr>
    </p:titleStyle>
    <p:bodyStyle>
      <a:lvl1pPr algn="l" rtl="0" fontAlgn="base">
        <a:lnSpc>
          <a:spcPct val="100000"/>
        </a:lnSpc>
        <a:spcBef>
          <a:spcPct val="0"/>
        </a:spcBef>
        <a:spcAft>
          <a:spcPct val="0"/>
        </a:spcAft>
        <a:defRPr sz="1400">
          <a:solidFill>
            <a:schemeClr val="tx2"/>
          </a:solidFill>
          <a:latin typeface="+mn-lt"/>
          <a:ea typeface="+mn-ea"/>
          <a:cs typeface="+mn-cs"/>
        </a:defRPr>
      </a:lvl1pPr>
      <a:lvl2pPr marL="144000" indent="-144000" algn="l" rtl="0" fontAlgn="base">
        <a:lnSpc>
          <a:spcPct val="100000"/>
        </a:lnSpc>
        <a:spcBef>
          <a:spcPct val="0"/>
        </a:spcBef>
        <a:spcAft>
          <a:spcPct val="0"/>
        </a:spcAft>
        <a:buClr>
          <a:schemeClr val="bg2"/>
        </a:buClr>
        <a:buFont typeface="Times" pitchFamily="18" charset="0"/>
        <a:buChar char="•"/>
        <a:defRPr sz="1400">
          <a:solidFill>
            <a:schemeClr val="tx2"/>
          </a:solidFill>
          <a:latin typeface="+mn-lt"/>
        </a:defRPr>
      </a:lvl2pPr>
      <a:lvl3pPr marL="288000" indent="-144000" algn="l" rtl="0" fontAlgn="base">
        <a:lnSpc>
          <a:spcPct val="100000"/>
        </a:lnSpc>
        <a:spcBef>
          <a:spcPct val="0"/>
        </a:spcBef>
        <a:spcAft>
          <a:spcPct val="0"/>
        </a:spcAft>
        <a:buFont typeface="Trebuchet MS" pitchFamily="34" charset="0"/>
        <a:buChar char="−"/>
        <a:defRPr sz="1400">
          <a:solidFill>
            <a:schemeClr val="tx2"/>
          </a:solidFill>
          <a:latin typeface="+mn-lt"/>
        </a:defRPr>
      </a:lvl3pPr>
      <a:lvl4pPr marL="432000" indent="-144000" algn="l" rtl="0" fontAlgn="base">
        <a:lnSpc>
          <a:spcPct val="100000"/>
        </a:lnSpc>
        <a:spcBef>
          <a:spcPct val="0"/>
        </a:spcBef>
        <a:spcAft>
          <a:spcPct val="0"/>
        </a:spcAft>
        <a:buClr>
          <a:schemeClr val="bg2"/>
        </a:buClr>
        <a:buFont typeface="Wingdings" pitchFamily="2" charset="2"/>
        <a:buChar char="§"/>
        <a:defRPr sz="1400">
          <a:solidFill>
            <a:schemeClr val="tx2"/>
          </a:solidFill>
          <a:latin typeface="+mn-lt"/>
        </a:defRPr>
      </a:lvl4pPr>
      <a:lvl5pPr marL="576000" indent="-144000" algn="l" rtl="0" fontAlgn="base">
        <a:lnSpc>
          <a:spcPct val="100000"/>
        </a:lnSpc>
        <a:spcBef>
          <a:spcPct val="0"/>
        </a:spcBef>
        <a:spcAft>
          <a:spcPct val="0"/>
        </a:spcAft>
        <a:buFont typeface="Trebuchet MS" pitchFamily="34" charset="0"/>
        <a:buChar char="−"/>
        <a:defRPr sz="1400">
          <a:solidFill>
            <a:schemeClr val="tx2"/>
          </a:solidFill>
          <a:latin typeface="+mn-lt"/>
        </a:defRPr>
      </a:lvl5pPr>
      <a:lvl6pPr marL="1533525" indent="179388" algn="l" rtl="0" fontAlgn="base">
        <a:lnSpc>
          <a:spcPts val="2000"/>
        </a:lnSpc>
        <a:spcBef>
          <a:spcPct val="0"/>
        </a:spcBef>
        <a:spcAft>
          <a:spcPct val="0"/>
        </a:spcAft>
        <a:buChar char="–"/>
        <a:defRPr sz="1600">
          <a:solidFill>
            <a:schemeClr val="tx1"/>
          </a:solidFill>
          <a:latin typeface="+mn-lt"/>
        </a:defRPr>
      </a:lvl6pPr>
      <a:lvl7pPr marL="1990725" indent="179388" algn="l" rtl="0" fontAlgn="base">
        <a:lnSpc>
          <a:spcPts val="2000"/>
        </a:lnSpc>
        <a:spcBef>
          <a:spcPct val="0"/>
        </a:spcBef>
        <a:spcAft>
          <a:spcPct val="0"/>
        </a:spcAft>
        <a:buChar char="–"/>
        <a:defRPr sz="1600">
          <a:solidFill>
            <a:schemeClr val="tx1"/>
          </a:solidFill>
          <a:latin typeface="+mn-lt"/>
        </a:defRPr>
      </a:lvl7pPr>
      <a:lvl8pPr marL="2447925" indent="179388" algn="l" rtl="0" fontAlgn="base">
        <a:lnSpc>
          <a:spcPts val="2000"/>
        </a:lnSpc>
        <a:spcBef>
          <a:spcPct val="0"/>
        </a:spcBef>
        <a:spcAft>
          <a:spcPct val="0"/>
        </a:spcAft>
        <a:buChar char="–"/>
        <a:defRPr sz="1600">
          <a:solidFill>
            <a:schemeClr val="tx1"/>
          </a:solidFill>
          <a:latin typeface="+mn-lt"/>
        </a:defRPr>
      </a:lvl8pPr>
      <a:lvl9pPr marL="2905125" indent="179388" algn="l" rtl="0" fontAlgn="base">
        <a:lnSpc>
          <a:spcPts val="2000"/>
        </a:lnSpc>
        <a:spcBef>
          <a:spcPct val="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3768" y="4125498"/>
            <a:ext cx="4104456" cy="2183822"/>
          </a:xfrm>
        </p:spPr>
        <p:txBody>
          <a:bodyPr/>
          <a:lstStyle/>
          <a:p>
            <a:pPr algn="ctr"/>
            <a:r>
              <a:rPr lang="en-US" sz="3600" cap="none" dirty="0"/>
              <a:t>Council Briefing</a:t>
            </a:r>
            <a:br>
              <a:rPr lang="en-US" sz="3600" cap="none" dirty="0"/>
            </a:br>
            <a:br>
              <a:rPr lang="en-US" sz="3600" cap="none" dirty="0"/>
            </a:br>
            <a:r>
              <a:rPr lang="en-US" sz="3600" cap="none" dirty="0"/>
              <a:t>18/12/24</a:t>
            </a:r>
            <a:br>
              <a:rPr lang="en-US" sz="3600" cap="none" dirty="0"/>
            </a:br>
            <a:br>
              <a:rPr lang="en-US" sz="3600" cap="none" dirty="0"/>
            </a:br>
            <a:endParaRPr lang="en-US" sz="3600" cap="none" dirty="0"/>
          </a:p>
        </p:txBody>
      </p:sp>
      <p:sp>
        <p:nvSpPr>
          <p:cNvPr id="5" name="Slide Number Placeholder 4">
            <a:extLst>
              <a:ext uri="{FF2B5EF4-FFF2-40B4-BE49-F238E27FC236}">
                <a16:creationId xmlns:a16="http://schemas.microsoft.com/office/drawing/2014/main" id="{B45B3B66-248D-470C-52E3-C8593FE84240}"/>
              </a:ext>
            </a:extLst>
          </p:cNvPr>
          <p:cNvSpPr>
            <a:spLocks noGrp="1"/>
          </p:cNvSpPr>
          <p:nvPr>
            <p:ph type="sldNum" sz="quarter" idx="10"/>
          </p:nvPr>
        </p:nvSpPr>
        <p:spPr/>
        <p:txBody>
          <a:bodyPr/>
          <a:lstStyle/>
          <a:p>
            <a:fld id="{78AE5A1C-65DF-4E44-85E9-749E02B3BDA4}" type="slidenum">
              <a:rPr lang="en-US" smtClean="0"/>
              <a:pPr/>
              <a:t>1</a:t>
            </a:fld>
            <a:endParaRPr lang="en-US" dirty="0"/>
          </a:p>
        </p:txBody>
      </p:sp>
      <p:sp>
        <p:nvSpPr>
          <p:cNvPr id="10" name="TextBox 9">
            <a:extLst>
              <a:ext uri="{FF2B5EF4-FFF2-40B4-BE49-F238E27FC236}">
                <a16:creationId xmlns:a16="http://schemas.microsoft.com/office/drawing/2014/main" id="{A7577F28-EB2E-53DB-5A8A-58F2643F3B46}"/>
              </a:ext>
            </a:extLst>
          </p:cNvPr>
          <p:cNvSpPr txBox="1"/>
          <p:nvPr/>
        </p:nvSpPr>
        <p:spPr>
          <a:xfrm>
            <a:off x="431540" y="1916832"/>
            <a:ext cx="8280920" cy="2084712"/>
          </a:xfrm>
          <a:prstGeom prst="rect">
            <a:avLst/>
          </a:prstGeom>
          <a:noFill/>
        </p:spPr>
        <p:txBody>
          <a:bodyPr wrap="square" lIns="0" tIns="0" rIns="0" bIns="0" rtlCol="0">
            <a:noAutofit/>
          </a:bodyPr>
          <a:lstStyle/>
          <a:p>
            <a:endParaRPr lang="en-AU" sz="2000" kern="0" dirty="0">
              <a:solidFill>
                <a:srgbClr val="003478"/>
              </a:solidFill>
              <a:latin typeface="+mn-lt"/>
            </a:endParaRPr>
          </a:p>
          <a:p>
            <a:endParaRPr lang="en-AU" sz="2000" kern="0" dirty="0">
              <a:solidFill>
                <a:srgbClr val="003478"/>
              </a:solidFill>
              <a:latin typeface="+mn-lt"/>
            </a:endParaRPr>
          </a:p>
        </p:txBody>
      </p:sp>
      <p:pic>
        <p:nvPicPr>
          <p:cNvPr id="3" name="Picture 2">
            <a:extLst>
              <a:ext uri="{FF2B5EF4-FFF2-40B4-BE49-F238E27FC236}">
                <a16:creationId xmlns:a16="http://schemas.microsoft.com/office/drawing/2014/main" id="{A272B1F5-A1CE-FC43-B785-F1D6F3575390}"/>
              </a:ext>
            </a:extLst>
          </p:cNvPr>
          <p:cNvPicPr>
            <a:picLocks noChangeAspect="1"/>
          </p:cNvPicPr>
          <p:nvPr/>
        </p:nvPicPr>
        <p:blipFill>
          <a:blip r:embed="rId2"/>
          <a:stretch>
            <a:fillRect/>
          </a:stretch>
        </p:blipFill>
        <p:spPr>
          <a:xfrm>
            <a:off x="1276335" y="1916832"/>
            <a:ext cx="6591329" cy="1632603"/>
          </a:xfrm>
          <a:prstGeom prst="rect">
            <a:avLst/>
          </a:prstGeom>
        </p:spPr>
      </p:pic>
    </p:spTree>
    <p:extLst>
      <p:ext uri="{BB962C8B-B14F-4D97-AF65-F5344CB8AC3E}">
        <p14:creationId xmlns:p14="http://schemas.microsoft.com/office/powerpoint/2010/main" val="1528660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68398-A50D-70D9-AD71-AF0DC79A2631}"/>
              </a:ext>
            </a:extLst>
          </p:cNvPr>
          <p:cNvSpPr>
            <a:spLocks noGrp="1"/>
          </p:cNvSpPr>
          <p:nvPr>
            <p:ph type="title"/>
          </p:nvPr>
        </p:nvSpPr>
        <p:spPr/>
        <p:txBody>
          <a:bodyPr/>
          <a:lstStyle/>
          <a:p>
            <a:r>
              <a:rPr lang="en-US" dirty="0"/>
              <a:t>Long Term Financial Plan</a:t>
            </a:r>
            <a:endParaRPr lang="en-AU" dirty="0"/>
          </a:p>
        </p:txBody>
      </p:sp>
      <p:sp>
        <p:nvSpPr>
          <p:cNvPr id="3" name="Slide Number Placeholder 2">
            <a:extLst>
              <a:ext uri="{FF2B5EF4-FFF2-40B4-BE49-F238E27FC236}">
                <a16:creationId xmlns:a16="http://schemas.microsoft.com/office/drawing/2014/main" id="{652EE8FA-A06D-CCB5-480A-1805F302D5B8}"/>
              </a:ext>
            </a:extLst>
          </p:cNvPr>
          <p:cNvSpPr>
            <a:spLocks noGrp="1"/>
          </p:cNvSpPr>
          <p:nvPr>
            <p:ph type="sldNum" sz="quarter" idx="10"/>
          </p:nvPr>
        </p:nvSpPr>
        <p:spPr/>
        <p:txBody>
          <a:bodyPr/>
          <a:lstStyle/>
          <a:p>
            <a:fld id="{F795E88F-7D9A-4261-8E02-F16CE4457A9A}" type="slidenum">
              <a:rPr lang="en-US" smtClean="0"/>
              <a:pPr/>
              <a:t>10</a:t>
            </a:fld>
            <a:endParaRPr lang="en-US"/>
          </a:p>
        </p:txBody>
      </p:sp>
      <p:sp>
        <p:nvSpPr>
          <p:cNvPr id="5" name="Text Placeholder 3">
            <a:extLst>
              <a:ext uri="{FF2B5EF4-FFF2-40B4-BE49-F238E27FC236}">
                <a16:creationId xmlns:a16="http://schemas.microsoft.com/office/drawing/2014/main" id="{F765503B-7247-8330-8B2A-ECCBF0EFFF21}"/>
              </a:ext>
            </a:extLst>
          </p:cNvPr>
          <p:cNvSpPr>
            <a:spLocks noGrp="1"/>
          </p:cNvSpPr>
          <p:nvPr>
            <p:ph type="body" sz="quarter" idx="11"/>
          </p:nvPr>
        </p:nvSpPr>
        <p:spPr>
          <a:xfrm>
            <a:off x="675260" y="1068242"/>
            <a:ext cx="8012113" cy="5732652"/>
          </a:xfrm>
          <a:solidFill>
            <a:schemeClr val="bg1"/>
          </a:solidFill>
          <a:ln>
            <a:solidFill>
              <a:schemeClr val="bg1"/>
            </a:solidFill>
          </a:ln>
        </p:spPr>
        <p:txBody>
          <a:bodyPr/>
          <a:lstStyle/>
          <a:p>
            <a:pPr>
              <a:lnSpc>
                <a:spcPct val="100000"/>
              </a:lnSpc>
            </a:pPr>
            <a:r>
              <a:rPr lang="en-AU" sz="2000" dirty="0"/>
              <a:t>Takes all the information from all the plans and sets out the financial consequences in the form of financial statements over a number of years.</a:t>
            </a:r>
          </a:p>
          <a:p>
            <a:pPr>
              <a:lnSpc>
                <a:spcPct val="150000"/>
              </a:lnSpc>
            </a:pPr>
            <a:r>
              <a:rPr lang="en-AU" sz="2000" dirty="0"/>
              <a:t>At least 10-year plans but can be longer, review annually – or more often</a:t>
            </a:r>
          </a:p>
          <a:p>
            <a:pPr>
              <a:lnSpc>
                <a:spcPct val="150000"/>
              </a:lnSpc>
              <a:spcAft>
                <a:spcPts val="600"/>
              </a:spcAft>
            </a:pPr>
            <a:r>
              <a:rPr lang="en-AU" sz="2000" dirty="0"/>
              <a:t>Includes assumptions about:</a:t>
            </a:r>
          </a:p>
          <a:p>
            <a:pPr marL="342900" indent="-342900">
              <a:lnSpc>
                <a:spcPct val="150000"/>
              </a:lnSpc>
              <a:buFont typeface="Arial" pitchFamily="34" charset="0"/>
              <a:buChar char="•"/>
            </a:pPr>
            <a:r>
              <a:rPr lang="en-AU" sz="2000" dirty="0"/>
              <a:t>Inflation – CPI  </a:t>
            </a:r>
            <a:endParaRPr lang="en-AU" dirty="0"/>
          </a:p>
          <a:p>
            <a:pPr marL="342900" indent="-342900">
              <a:lnSpc>
                <a:spcPct val="150000"/>
              </a:lnSpc>
              <a:buFont typeface="Arial" pitchFamily="34" charset="0"/>
              <a:buChar char="•"/>
            </a:pPr>
            <a:r>
              <a:rPr lang="en-AU" dirty="0"/>
              <a:t>Grants</a:t>
            </a:r>
          </a:p>
          <a:p>
            <a:pPr marL="342900" indent="-342900">
              <a:lnSpc>
                <a:spcPct val="150000"/>
              </a:lnSpc>
              <a:buFont typeface="Arial" pitchFamily="34" charset="0"/>
              <a:buChar char="•"/>
            </a:pPr>
            <a:r>
              <a:rPr lang="en-AU" sz="2000" dirty="0"/>
              <a:t>Rates</a:t>
            </a:r>
          </a:p>
          <a:p>
            <a:pPr marL="342900" indent="-342900">
              <a:lnSpc>
                <a:spcPct val="150000"/>
              </a:lnSpc>
              <a:buFont typeface="Arial" pitchFamily="34" charset="0"/>
              <a:buChar char="•"/>
            </a:pPr>
            <a:r>
              <a:rPr lang="en-AU" sz="2000" dirty="0"/>
              <a:t>Service Levels</a:t>
            </a:r>
          </a:p>
          <a:p>
            <a:pPr marL="612900" lvl="1" indent="-342900">
              <a:lnSpc>
                <a:spcPct val="150000"/>
              </a:lnSpc>
              <a:buFont typeface="Arial" pitchFamily="34" charset="0"/>
              <a:buChar char="•"/>
            </a:pPr>
            <a:r>
              <a:rPr lang="en-AU" dirty="0"/>
              <a:t>Other cost pushes:</a:t>
            </a:r>
          </a:p>
          <a:p>
            <a:pPr marL="882900" lvl="2" indent="-342900">
              <a:buFont typeface="Arial" pitchFamily="34" charset="0"/>
              <a:buChar char="•"/>
            </a:pPr>
            <a:r>
              <a:rPr lang="en-AU" sz="1600" dirty="0"/>
              <a:t>Waste charges (Govt Levies)</a:t>
            </a:r>
          </a:p>
          <a:p>
            <a:pPr marL="882900" lvl="2" indent="-342900">
              <a:buFont typeface="Arial" pitchFamily="34" charset="0"/>
              <a:buChar char="•"/>
            </a:pPr>
            <a:r>
              <a:rPr lang="en-AU" sz="1600" dirty="0"/>
              <a:t>Utilities</a:t>
            </a:r>
          </a:p>
          <a:p>
            <a:pPr marL="882900" lvl="2" indent="-342900">
              <a:buFont typeface="Arial" pitchFamily="34" charset="0"/>
              <a:buChar char="•"/>
            </a:pPr>
            <a:r>
              <a:rPr lang="en-AU" sz="1600" dirty="0"/>
              <a:t>Insurance</a:t>
            </a:r>
          </a:p>
          <a:p>
            <a:pPr lvl="1" indent="0">
              <a:buNone/>
            </a:pPr>
            <a:endParaRPr lang="en-AU" sz="2000" dirty="0"/>
          </a:p>
        </p:txBody>
      </p:sp>
    </p:spTree>
    <p:extLst>
      <p:ext uri="{BB962C8B-B14F-4D97-AF65-F5344CB8AC3E}">
        <p14:creationId xmlns:p14="http://schemas.microsoft.com/office/powerpoint/2010/main" val="280142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854B1-5723-BF39-B980-1BA203619EFE}"/>
              </a:ext>
            </a:extLst>
          </p:cNvPr>
          <p:cNvSpPr>
            <a:spLocks noGrp="1"/>
          </p:cNvSpPr>
          <p:nvPr>
            <p:ph type="title"/>
          </p:nvPr>
        </p:nvSpPr>
        <p:spPr/>
        <p:txBody>
          <a:bodyPr/>
          <a:lstStyle/>
          <a:p>
            <a:r>
              <a:rPr lang="en-US" dirty="0"/>
              <a:t>YASS LTFP</a:t>
            </a:r>
          </a:p>
        </p:txBody>
      </p:sp>
      <p:sp>
        <p:nvSpPr>
          <p:cNvPr id="3" name="Slide Number Placeholder 2">
            <a:extLst>
              <a:ext uri="{FF2B5EF4-FFF2-40B4-BE49-F238E27FC236}">
                <a16:creationId xmlns:a16="http://schemas.microsoft.com/office/drawing/2014/main" id="{6675BB95-6A23-DAE4-CE79-BDB0853B50CC}"/>
              </a:ext>
            </a:extLst>
          </p:cNvPr>
          <p:cNvSpPr>
            <a:spLocks noGrp="1"/>
          </p:cNvSpPr>
          <p:nvPr>
            <p:ph type="sldNum" sz="quarter" idx="10"/>
          </p:nvPr>
        </p:nvSpPr>
        <p:spPr/>
        <p:txBody>
          <a:bodyPr/>
          <a:lstStyle/>
          <a:p>
            <a:fld id="{F795E88F-7D9A-4261-8E02-F16CE4457A9A}" type="slidenum">
              <a:rPr lang="en-US" smtClean="0"/>
              <a:pPr/>
              <a:t>11</a:t>
            </a:fld>
            <a:endParaRPr lang="en-US"/>
          </a:p>
        </p:txBody>
      </p:sp>
      <p:sp>
        <p:nvSpPr>
          <p:cNvPr id="4" name="TextBox 3">
            <a:extLst>
              <a:ext uri="{FF2B5EF4-FFF2-40B4-BE49-F238E27FC236}">
                <a16:creationId xmlns:a16="http://schemas.microsoft.com/office/drawing/2014/main" id="{9DF865BC-2B0D-AE97-8F42-9923C33FE77B}"/>
              </a:ext>
            </a:extLst>
          </p:cNvPr>
          <p:cNvSpPr txBox="1"/>
          <p:nvPr/>
        </p:nvSpPr>
        <p:spPr>
          <a:xfrm>
            <a:off x="107504" y="5657616"/>
            <a:ext cx="8766496" cy="867728"/>
          </a:xfrm>
          <a:prstGeom prst="rect">
            <a:avLst/>
          </a:prstGeom>
          <a:noFill/>
        </p:spPr>
        <p:txBody>
          <a:bodyPr wrap="square" lIns="0" tIns="0" rIns="0" bIns="0" rtlCol="0">
            <a:noAutofit/>
          </a:bodyPr>
          <a:lstStyle/>
          <a:p>
            <a:r>
              <a:rPr lang="en-US" sz="1400" kern="0" dirty="0">
                <a:solidFill>
                  <a:srgbClr val="003478"/>
                </a:solidFill>
                <a:latin typeface="+mn-lt"/>
              </a:rPr>
              <a:t>Income Statement (Operating Plan) shows capital grants but doesn’t show the capital expenditure</a:t>
            </a:r>
          </a:p>
          <a:p>
            <a:r>
              <a:rPr lang="en-US" sz="1400" kern="0" dirty="0">
                <a:solidFill>
                  <a:srgbClr val="003478"/>
                </a:solidFill>
                <a:latin typeface="+mn-lt"/>
              </a:rPr>
              <a:t>    We have included capital expenditure to show the end result</a:t>
            </a:r>
          </a:p>
          <a:p>
            <a:r>
              <a:rPr lang="en-US" sz="1400" kern="0" dirty="0">
                <a:solidFill>
                  <a:srgbClr val="003478"/>
                </a:solidFill>
                <a:latin typeface="+mn-lt"/>
              </a:rPr>
              <a:t>     Doesn’t show the effect on cash</a:t>
            </a:r>
          </a:p>
        </p:txBody>
      </p:sp>
      <p:pic>
        <p:nvPicPr>
          <p:cNvPr id="6" name="Picture 5">
            <a:extLst>
              <a:ext uri="{FF2B5EF4-FFF2-40B4-BE49-F238E27FC236}">
                <a16:creationId xmlns:a16="http://schemas.microsoft.com/office/drawing/2014/main" id="{C4D5C9B9-9B80-D223-F90E-67BBFB1CFCD4}"/>
              </a:ext>
            </a:extLst>
          </p:cNvPr>
          <p:cNvPicPr>
            <a:picLocks noChangeAspect="1"/>
          </p:cNvPicPr>
          <p:nvPr/>
        </p:nvPicPr>
        <p:blipFill>
          <a:blip r:embed="rId2"/>
          <a:stretch>
            <a:fillRect/>
          </a:stretch>
        </p:blipFill>
        <p:spPr>
          <a:xfrm>
            <a:off x="0" y="1498674"/>
            <a:ext cx="9144000" cy="3860652"/>
          </a:xfrm>
          <a:prstGeom prst="rect">
            <a:avLst/>
          </a:prstGeom>
        </p:spPr>
      </p:pic>
    </p:spTree>
    <p:extLst>
      <p:ext uri="{BB962C8B-B14F-4D97-AF65-F5344CB8AC3E}">
        <p14:creationId xmlns:p14="http://schemas.microsoft.com/office/powerpoint/2010/main" val="3925498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4F5C7-BF52-4533-F34D-F7FEB3A6BF2E}"/>
              </a:ext>
            </a:extLst>
          </p:cNvPr>
          <p:cNvSpPr>
            <a:spLocks noGrp="1"/>
          </p:cNvSpPr>
          <p:nvPr>
            <p:ph type="title"/>
          </p:nvPr>
        </p:nvSpPr>
        <p:spPr/>
        <p:txBody>
          <a:bodyPr/>
          <a:lstStyle/>
          <a:p>
            <a:r>
              <a:rPr lang="en-US" dirty="0"/>
              <a:t>Lets look at cash only</a:t>
            </a:r>
          </a:p>
        </p:txBody>
      </p:sp>
      <p:sp>
        <p:nvSpPr>
          <p:cNvPr id="3" name="Slide Number Placeholder 2">
            <a:extLst>
              <a:ext uri="{FF2B5EF4-FFF2-40B4-BE49-F238E27FC236}">
                <a16:creationId xmlns:a16="http://schemas.microsoft.com/office/drawing/2014/main" id="{CF659385-2CDB-8C15-010E-A2C30E7A1A54}"/>
              </a:ext>
            </a:extLst>
          </p:cNvPr>
          <p:cNvSpPr>
            <a:spLocks noGrp="1"/>
          </p:cNvSpPr>
          <p:nvPr>
            <p:ph type="sldNum" sz="quarter" idx="10"/>
          </p:nvPr>
        </p:nvSpPr>
        <p:spPr/>
        <p:txBody>
          <a:bodyPr/>
          <a:lstStyle/>
          <a:p>
            <a:fld id="{F795E88F-7D9A-4261-8E02-F16CE4457A9A}" type="slidenum">
              <a:rPr lang="en-US" smtClean="0"/>
              <a:pPr/>
              <a:t>12</a:t>
            </a:fld>
            <a:endParaRPr lang="en-US"/>
          </a:p>
        </p:txBody>
      </p:sp>
      <p:pic>
        <p:nvPicPr>
          <p:cNvPr id="5" name="Picture 4">
            <a:extLst>
              <a:ext uri="{FF2B5EF4-FFF2-40B4-BE49-F238E27FC236}">
                <a16:creationId xmlns:a16="http://schemas.microsoft.com/office/drawing/2014/main" id="{67142241-0301-B993-4E63-D596331DE6B2}"/>
              </a:ext>
            </a:extLst>
          </p:cNvPr>
          <p:cNvPicPr>
            <a:picLocks noChangeAspect="1"/>
          </p:cNvPicPr>
          <p:nvPr/>
        </p:nvPicPr>
        <p:blipFill>
          <a:blip r:embed="rId2"/>
          <a:stretch>
            <a:fillRect/>
          </a:stretch>
        </p:blipFill>
        <p:spPr>
          <a:xfrm>
            <a:off x="0" y="1988840"/>
            <a:ext cx="9144000" cy="2578221"/>
          </a:xfrm>
          <a:prstGeom prst="rect">
            <a:avLst/>
          </a:prstGeom>
        </p:spPr>
      </p:pic>
    </p:spTree>
    <p:extLst>
      <p:ext uri="{BB962C8B-B14F-4D97-AF65-F5344CB8AC3E}">
        <p14:creationId xmlns:p14="http://schemas.microsoft.com/office/powerpoint/2010/main" val="2105680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EE2C8-6BEF-4C85-CE69-AE552114BCC0}"/>
              </a:ext>
            </a:extLst>
          </p:cNvPr>
          <p:cNvSpPr>
            <a:spLocks noGrp="1"/>
          </p:cNvSpPr>
          <p:nvPr>
            <p:ph type="title"/>
          </p:nvPr>
        </p:nvSpPr>
        <p:spPr/>
        <p:txBody>
          <a:bodyPr/>
          <a:lstStyle/>
          <a:p>
            <a:r>
              <a:rPr lang="en-US" dirty="0"/>
              <a:t>Add in Reserves and Borrowing</a:t>
            </a:r>
            <a:br>
              <a:rPr lang="en-US" dirty="0"/>
            </a:br>
            <a:r>
              <a:rPr lang="en-US" dirty="0"/>
              <a:t>    Cumulative Effect of Cash Flow</a:t>
            </a:r>
          </a:p>
        </p:txBody>
      </p:sp>
      <p:sp>
        <p:nvSpPr>
          <p:cNvPr id="3" name="Slide Number Placeholder 2">
            <a:extLst>
              <a:ext uri="{FF2B5EF4-FFF2-40B4-BE49-F238E27FC236}">
                <a16:creationId xmlns:a16="http://schemas.microsoft.com/office/drawing/2014/main" id="{52004AC0-C842-12F6-A3E2-35F6E0FE07AC}"/>
              </a:ext>
            </a:extLst>
          </p:cNvPr>
          <p:cNvSpPr>
            <a:spLocks noGrp="1"/>
          </p:cNvSpPr>
          <p:nvPr>
            <p:ph type="sldNum" sz="quarter" idx="10"/>
          </p:nvPr>
        </p:nvSpPr>
        <p:spPr/>
        <p:txBody>
          <a:bodyPr/>
          <a:lstStyle/>
          <a:p>
            <a:fld id="{F795E88F-7D9A-4261-8E02-F16CE4457A9A}" type="slidenum">
              <a:rPr lang="en-US" smtClean="0"/>
              <a:pPr/>
              <a:t>13</a:t>
            </a:fld>
            <a:endParaRPr lang="en-US"/>
          </a:p>
        </p:txBody>
      </p:sp>
      <p:sp>
        <p:nvSpPr>
          <p:cNvPr id="7" name="TextBox 6">
            <a:extLst>
              <a:ext uri="{FF2B5EF4-FFF2-40B4-BE49-F238E27FC236}">
                <a16:creationId xmlns:a16="http://schemas.microsoft.com/office/drawing/2014/main" id="{11B1CECA-A297-166E-FD4C-84A62037FBD2}"/>
              </a:ext>
            </a:extLst>
          </p:cNvPr>
          <p:cNvSpPr txBox="1"/>
          <p:nvPr/>
        </p:nvSpPr>
        <p:spPr>
          <a:xfrm>
            <a:off x="317229" y="4797152"/>
            <a:ext cx="8550472" cy="864096"/>
          </a:xfrm>
          <a:prstGeom prst="rect">
            <a:avLst/>
          </a:prstGeom>
          <a:noFill/>
        </p:spPr>
        <p:txBody>
          <a:bodyPr wrap="square" lIns="0" tIns="0" rIns="0" bIns="0" rtlCol="0">
            <a:noAutofit/>
          </a:bodyPr>
          <a:lstStyle/>
          <a:p>
            <a:r>
              <a:rPr lang="en-US" sz="1400" kern="0" dirty="0">
                <a:solidFill>
                  <a:srgbClr val="003478"/>
                </a:solidFill>
                <a:latin typeface="+mn-lt"/>
              </a:rPr>
              <a:t>All money that we can use comes from the Income Statement</a:t>
            </a:r>
          </a:p>
          <a:p>
            <a:pPr marL="285750" indent="-285750">
              <a:buFont typeface="Arial" panose="020B0604020202020204" pitchFamily="34" charset="0"/>
              <a:buChar char="•"/>
            </a:pPr>
            <a:r>
              <a:rPr lang="en-US" sz="1400" kern="0" dirty="0">
                <a:solidFill>
                  <a:srgbClr val="003478"/>
                </a:solidFill>
                <a:latin typeface="+mn-lt"/>
              </a:rPr>
              <a:t>Reserves came from income in previous years</a:t>
            </a:r>
          </a:p>
          <a:p>
            <a:pPr marL="285750" indent="-285750">
              <a:buFont typeface="Arial" panose="020B0604020202020204" pitchFamily="34" charset="0"/>
              <a:buChar char="•"/>
            </a:pPr>
            <a:r>
              <a:rPr lang="en-US" sz="1400" kern="0" dirty="0">
                <a:solidFill>
                  <a:srgbClr val="003478"/>
                </a:solidFill>
                <a:latin typeface="+mn-lt"/>
              </a:rPr>
              <a:t>Borrowing has to be paid back</a:t>
            </a:r>
          </a:p>
        </p:txBody>
      </p:sp>
      <p:pic>
        <p:nvPicPr>
          <p:cNvPr id="4" name="Picture 3">
            <a:extLst>
              <a:ext uri="{FF2B5EF4-FFF2-40B4-BE49-F238E27FC236}">
                <a16:creationId xmlns:a16="http://schemas.microsoft.com/office/drawing/2014/main" id="{CFC6C90E-E2C5-84DF-AAD3-35EC51626E17}"/>
              </a:ext>
            </a:extLst>
          </p:cNvPr>
          <p:cNvPicPr>
            <a:picLocks noChangeAspect="1"/>
          </p:cNvPicPr>
          <p:nvPr/>
        </p:nvPicPr>
        <p:blipFill>
          <a:blip r:embed="rId2"/>
          <a:stretch>
            <a:fillRect/>
          </a:stretch>
        </p:blipFill>
        <p:spPr>
          <a:xfrm>
            <a:off x="0" y="2204864"/>
            <a:ext cx="9144000" cy="1937005"/>
          </a:xfrm>
          <a:prstGeom prst="rect">
            <a:avLst/>
          </a:prstGeom>
        </p:spPr>
      </p:pic>
    </p:spTree>
    <p:extLst>
      <p:ext uri="{BB962C8B-B14F-4D97-AF65-F5344CB8AC3E}">
        <p14:creationId xmlns:p14="http://schemas.microsoft.com/office/powerpoint/2010/main" val="577930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24B0C-70EB-A286-5A71-116133FC9C70}"/>
              </a:ext>
            </a:extLst>
          </p:cNvPr>
          <p:cNvSpPr>
            <a:spLocks noGrp="1"/>
          </p:cNvSpPr>
          <p:nvPr>
            <p:ph type="title"/>
          </p:nvPr>
        </p:nvSpPr>
        <p:spPr/>
        <p:txBody>
          <a:bodyPr/>
          <a:lstStyle/>
          <a:p>
            <a:r>
              <a:rPr lang="en-US" dirty="0"/>
              <a:t>Grants – A Cautionary Tale</a:t>
            </a:r>
          </a:p>
        </p:txBody>
      </p:sp>
      <p:sp>
        <p:nvSpPr>
          <p:cNvPr id="3" name="Slide Number Placeholder 2">
            <a:extLst>
              <a:ext uri="{FF2B5EF4-FFF2-40B4-BE49-F238E27FC236}">
                <a16:creationId xmlns:a16="http://schemas.microsoft.com/office/drawing/2014/main" id="{CD8A5908-175C-7DFF-86DC-CF6D70F3DAF0}"/>
              </a:ext>
            </a:extLst>
          </p:cNvPr>
          <p:cNvSpPr>
            <a:spLocks noGrp="1"/>
          </p:cNvSpPr>
          <p:nvPr>
            <p:ph type="sldNum" sz="quarter" idx="10"/>
          </p:nvPr>
        </p:nvSpPr>
        <p:spPr/>
        <p:txBody>
          <a:bodyPr/>
          <a:lstStyle/>
          <a:p>
            <a:fld id="{F795E88F-7D9A-4261-8E02-F16CE4457A9A}" type="slidenum">
              <a:rPr lang="en-US" smtClean="0"/>
              <a:pPr/>
              <a:t>14</a:t>
            </a:fld>
            <a:endParaRPr lang="en-US"/>
          </a:p>
        </p:txBody>
      </p:sp>
      <p:sp>
        <p:nvSpPr>
          <p:cNvPr id="4" name="Text Placeholder 3">
            <a:extLst>
              <a:ext uri="{FF2B5EF4-FFF2-40B4-BE49-F238E27FC236}">
                <a16:creationId xmlns:a16="http://schemas.microsoft.com/office/drawing/2014/main" id="{9DEF8150-F06B-47A1-2500-173C08701FD1}"/>
              </a:ext>
            </a:extLst>
          </p:cNvPr>
          <p:cNvSpPr>
            <a:spLocks noGrp="1"/>
          </p:cNvSpPr>
          <p:nvPr>
            <p:ph type="body" sz="quarter" idx="11"/>
          </p:nvPr>
        </p:nvSpPr>
        <p:spPr/>
        <p:txBody>
          <a:bodyPr/>
          <a:lstStyle/>
          <a:p>
            <a:r>
              <a:rPr lang="en-AU" dirty="0"/>
              <a:t>Grants are not free money (usually)</a:t>
            </a:r>
          </a:p>
          <a:p>
            <a:endParaRPr lang="en-AU" dirty="0"/>
          </a:p>
          <a:p>
            <a:r>
              <a:rPr lang="en-AU" dirty="0"/>
              <a:t>Usually, they are tied to a specific project</a:t>
            </a:r>
          </a:p>
          <a:p>
            <a:endParaRPr lang="en-AU" dirty="0"/>
          </a:p>
          <a:p>
            <a:r>
              <a:rPr lang="en-AU" dirty="0"/>
              <a:t>Sometimes grant is $2 for $1 which means that council must contribute</a:t>
            </a:r>
          </a:p>
          <a:p>
            <a:endParaRPr lang="en-AU" dirty="0"/>
          </a:p>
          <a:p>
            <a:r>
              <a:rPr lang="en-AU" dirty="0"/>
              <a:t>Even if a capital project is fully funded</a:t>
            </a:r>
          </a:p>
          <a:p>
            <a:endParaRPr lang="en-AU" dirty="0"/>
          </a:p>
          <a:p>
            <a:endParaRPr lang="en-US" dirty="0"/>
          </a:p>
        </p:txBody>
      </p:sp>
      <p:graphicFrame>
        <p:nvGraphicFramePr>
          <p:cNvPr id="6" name="Table 5">
            <a:extLst>
              <a:ext uri="{FF2B5EF4-FFF2-40B4-BE49-F238E27FC236}">
                <a16:creationId xmlns:a16="http://schemas.microsoft.com/office/drawing/2014/main" id="{B6DFDE90-5B9E-0FD5-4BFB-0D0269D8425D}"/>
              </a:ext>
            </a:extLst>
          </p:cNvPr>
          <p:cNvGraphicFramePr>
            <a:graphicFrameLocks noGrp="1"/>
          </p:cNvGraphicFramePr>
          <p:nvPr>
            <p:extLst>
              <p:ext uri="{D42A27DB-BD31-4B8C-83A1-F6EECF244321}">
                <p14:modId xmlns:p14="http://schemas.microsoft.com/office/powerpoint/2010/main" val="3246015075"/>
              </p:ext>
            </p:extLst>
          </p:nvPr>
        </p:nvGraphicFramePr>
        <p:xfrm>
          <a:off x="863999" y="3573016"/>
          <a:ext cx="6876353" cy="2966720"/>
        </p:xfrm>
        <a:graphic>
          <a:graphicData uri="http://schemas.openxmlformats.org/drawingml/2006/table">
            <a:tbl>
              <a:tblPr firstRow="1" bandRow="1">
                <a:tableStyleId>{7DF18680-E054-41AD-8BC1-D1AEF772440D}</a:tableStyleId>
              </a:tblPr>
              <a:tblGrid>
                <a:gridCol w="4933771">
                  <a:extLst>
                    <a:ext uri="{9D8B030D-6E8A-4147-A177-3AD203B41FA5}">
                      <a16:colId xmlns:a16="http://schemas.microsoft.com/office/drawing/2014/main" val="3587001366"/>
                    </a:ext>
                  </a:extLst>
                </a:gridCol>
                <a:gridCol w="1942582">
                  <a:extLst>
                    <a:ext uri="{9D8B030D-6E8A-4147-A177-3AD203B41FA5}">
                      <a16:colId xmlns:a16="http://schemas.microsoft.com/office/drawing/2014/main" val="171157301"/>
                    </a:ext>
                  </a:extLst>
                </a:gridCol>
              </a:tblGrid>
              <a:tr h="370840">
                <a:tc>
                  <a:txBody>
                    <a:bodyPr/>
                    <a:lstStyle/>
                    <a:p>
                      <a:endParaRPr lang="en-US"/>
                    </a:p>
                  </a:txBody>
                  <a:tcPr>
                    <a:lnB w="12700" cap="flat" cmpd="sng" algn="ctr">
                      <a:solidFill>
                        <a:schemeClr val="tx1"/>
                      </a:solidFill>
                      <a:prstDash val="solid"/>
                      <a:round/>
                      <a:headEnd type="none" w="med" len="med"/>
                      <a:tailEnd type="none" w="med" len="med"/>
                    </a:lnB>
                  </a:tcPr>
                </a:tc>
                <a:tc>
                  <a:txBody>
                    <a:bodyPr/>
                    <a:lstStyle/>
                    <a:p>
                      <a:pPr algn="ctr"/>
                      <a:endParaRPr lang="en-US"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1983545"/>
                  </a:ext>
                </a:extLst>
              </a:tr>
              <a:tr h="370840">
                <a:tc>
                  <a:txBody>
                    <a:bodyPr/>
                    <a:lstStyle/>
                    <a:p>
                      <a:r>
                        <a:rPr lang="en-AU" dirty="0"/>
                        <a:t>Grant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dirty="0"/>
                        <a:t>$5m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405722"/>
                  </a:ext>
                </a:extLst>
              </a:tr>
              <a:tr h="370840">
                <a:tc>
                  <a:txBody>
                    <a:bodyPr/>
                    <a:lstStyle/>
                    <a:p>
                      <a:r>
                        <a:rPr lang="en-AU" dirty="0"/>
                        <a:t>Capital project - building</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dirty="0"/>
                        <a:t>-$5m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78498631"/>
                  </a:ext>
                </a:extLst>
              </a:tr>
              <a:tr h="370840">
                <a:tc>
                  <a:txBody>
                    <a:bodyPr/>
                    <a:lstStyle/>
                    <a:p>
                      <a:r>
                        <a:rPr lang="en-AU" dirty="0"/>
                        <a:t>Net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dirty="0"/>
                        <a:t>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2607050"/>
                  </a:ext>
                </a:extLst>
              </a:tr>
              <a:tr h="370840">
                <a:tc>
                  <a:txBody>
                    <a:bodyPr/>
                    <a:lstStyle/>
                    <a:p>
                      <a:r>
                        <a:rPr lang="en-AU" dirty="0"/>
                        <a:t>Each year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40265424"/>
                  </a:ext>
                </a:extLst>
              </a:tr>
              <a:tr h="370840">
                <a:tc>
                  <a:txBody>
                    <a:bodyPr/>
                    <a:lstStyle/>
                    <a:p>
                      <a:pPr marL="285750" indent="-285750">
                        <a:buFont typeface="Arial" panose="020B0604020202020204" pitchFamily="34" charset="0"/>
                        <a:buChar char="•"/>
                      </a:pPr>
                      <a:r>
                        <a:rPr lang="en-AU" dirty="0"/>
                        <a:t>Depreciation (approx. 2% for future renewal)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dirty="0"/>
                        <a:t>$100k</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7437151"/>
                  </a:ext>
                </a:extLst>
              </a:tr>
              <a:tr h="370840">
                <a:tc>
                  <a:txBody>
                    <a:bodyPr/>
                    <a:lstStyle/>
                    <a:p>
                      <a:pPr marL="285750" indent="-285750">
                        <a:buFont typeface="Arial" panose="020B0604020202020204" pitchFamily="34" charset="0"/>
                        <a:buChar char="•"/>
                      </a:pPr>
                      <a:r>
                        <a:rPr lang="en-AU" dirty="0"/>
                        <a:t>Maintenance (approx. 0.5%)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dirty="0"/>
                        <a:t>$25k</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14759953"/>
                  </a:ext>
                </a:extLst>
              </a:tr>
              <a:tr h="370840">
                <a:tc>
                  <a:txBody>
                    <a:bodyPr/>
                    <a:lstStyle/>
                    <a:p>
                      <a:pPr marL="0" indent="0">
                        <a:buFont typeface="Arial" panose="020B0604020202020204" pitchFamily="34" charset="0"/>
                        <a:buNone/>
                      </a:pPr>
                      <a:r>
                        <a:rPr lang="en-AU" dirty="0"/>
                        <a:t>Total cost each year – council cost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b="1" dirty="0"/>
                        <a:t>$125k</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00772239"/>
                  </a:ext>
                </a:extLst>
              </a:tr>
            </a:tbl>
          </a:graphicData>
        </a:graphic>
      </p:graphicFrame>
    </p:spTree>
    <p:extLst>
      <p:ext uri="{BB962C8B-B14F-4D97-AF65-F5344CB8AC3E}">
        <p14:creationId xmlns:p14="http://schemas.microsoft.com/office/powerpoint/2010/main" val="756546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31E66-F393-BEF6-7B89-7D3EAC001C5D}"/>
              </a:ext>
            </a:extLst>
          </p:cNvPr>
          <p:cNvSpPr>
            <a:spLocks noGrp="1"/>
          </p:cNvSpPr>
          <p:nvPr>
            <p:ph type="title"/>
          </p:nvPr>
        </p:nvSpPr>
        <p:spPr/>
        <p:txBody>
          <a:bodyPr/>
          <a:lstStyle/>
          <a:p>
            <a:r>
              <a:rPr lang="en-AU" dirty="0"/>
              <a:t>What can we do to improve long-term financial sustainability?</a:t>
            </a:r>
            <a:endParaRPr lang="en-US" dirty="0"/>
          </a:p>
        </p:txBody>
      </p:sp>
      <p:sp>
        <p:nvSpPr>
          <p:cNvPr id="3" name="Slide Number Placeholder 2">
            <a:extLst>
              <a:ext uri="{FF2B5EF4-FFF2-40B4-BE49-F238E27FC236}">
                <a16:creationId xmlns:a16="http://schemas.microsoft.com/office/drawing/2014/main" id="{CAC60187-1059-4DB3-E1E0-78523C399350}"/>
              </a:ext>
            </a:extLst>
          </p:cNvPr>
          <p:cNvSpPr>
            <a:spLocks noGrp="1"/>
          </p:cNvSpPr>
          <p:nvPr>
            <p:ph type="sldNum" sz="quarter" idx="10"/>
          </p:nvPr>
        </p:nvSpPr>
        <p:spPr/>
        <p:txBody>
          <a:bodyPr/>
          <a:lstStyle/>
          <a:p>
            <a:fld id="{F795E88F-7D9A-4261-8E02-F16CE4457A9A}" type="slidenum">
              <a:rPr lang="en-US" smtClean="0"/>
              <a:pPr/>
              <a:t>15</a:t>
            </a:fld>
            <a:endParaRPr lang="en-US"/>
          </a:p>
        </p:txBody>
      </p:sp>
      <p:sp>
        <p:nvSpPr>
          <p:cNvPr id="4" name="Text Placeholder 3">
            <a:extLst>
              <a:ext uri="{FF2B5EF4-FFF2-40B4-BE49-F238E27FC236}">
                <a16:creationId xmlns:a16="http://schemas.microsoft.com/office/drawing/2014/main" id="{B62DEFD3-0DC9-F7F8-E85D-D486D9AD40DD}"/>
              </a:ext>
            </a:extLst>
          </p:cNvPr>
          <p:cNvSpPr>
            <a:spLocks noGrp="1"/>
          </p:cNvSpPr>
          <p:nvPr>
            <p:ph type="body" sz="quarter" idx="11"/>
          </p:nvPr>
        </p:nvSpPr>
        <p:spPr/>
        <p:txBody>
          <a:bodyPr/>
          <a:lstStyle/>
          <a:p>
            <a:r>
              <a:rPr lang="en-AU" dirty="0"/>
              <a:t>Council must balance net operating results before capital grants</a:t>
            </a:r>
          </a:p>
          <a:p>
            <a:endParaRPr lang="en-AU" dirty="0"/>
          </a:p>
          <a:p>
            <a:r>
              <a:rPr lang="en-AU" dirty="0"/>
              <a:t>Council must also improve its long-term unrestricted cash position</a:t>
            </a:r>
          </a:p>
          <a:p>
            <a:endParaRPr lang="en-AU" dirty="0"/>
          </a:p>
          <a:p>
            <a:r>
              <a:rPr lang="en-AU" dirty="0"/>
              <a:t>Some options are:</a:t>
            </a:r>
          </a:p>
          <a:p>
            <a:pPr marL="882900" lvl="2" indent="-342900">
              <a:spcAft>
                <a:spcPts val="300"/>
              </a:spcAft>
              <a:buFont typeface="Arial" panose="020B0604020202020204" pitchFamily="34" charset="0"/>
              <a:buChar char="•"/>
            </a:pPr>
            <a:r>
              <a:rPr lang="en-AU" dirty="0"/>
              <a:t>Cut Operating Projects</a:t>
            </a:r>
          </a:p>
          <a:p>
            <a:pPr marL="882900" lvl="2" indent="-342900">
              <a:spcAft>
                <a:spcPts val="300"/>
              </a:spcAft>
              <a:buFont typeface="Arial" panose="020B0604020202020204" pitchFamily="34" charset="0"/>
              <a:buChar char="•"/>
            </a:pPr>
            <a:r>
              <a:rPr lang="en-AU" dirty="0"/>
              <a:t>Cut Capital Projects</a:t>
            </a:r>
            <a:endParaRPr lang="en-US" dirty="0"/>
          </a:p>
          <a:p>
            <a:pPr marL="882900" lvl="2" indent="-342900">
              <a:spcAft>
                <a:spcPts val="300"/>
              </a:spcAft>
              <a:buFont typeface="Arial" panose="020B0604020202020204" pitchFamily="34" charset="0"/>
              <a:buChar char="•"/>
            </a:pPr>
            <a:r>
              <a:rPr lang="en-US" dirty="0"/>
              <a:t>Asset Management Plans – Condition Assessments and Planning</a:t>
            </a:r>
          </a:p>
          <a:p>
            <a:pPr marL="882900" lvl="2" indent="-342900">
              <a:spcAft>
                <a:spcPts val="300"/>
              </a:spcAft>
              <a:buFont typeface="Arial" panose="020B0604020202020204" pitchFamily="34" charset="0"/>
              <a:buChar char="•"/>
            </a:pPr>
            <a:r>
              <a:rPr lang="en-US" dirty="0"/>
              <a:t>Levels of Service – operational and capital</a:t>
            </a:r>
          </a:p>
          <a:p>
            <a:pPr marL="882900" lvl="2" indent="-342900">
              <a:spcAft>
                <a:spcPts val="300"/>
              </a:spcAft>
              <a:buFont typeface="Arial" panose="020B0604020202020204" pitchFamily="34" charset="0"/>
              <a:buChar char="•"/>
            </a:pPr>
            <a:r>
              <a:rPr lang="en-US" dirty="0"/>
              <a:t>Review of allocation of costs between funds – doesn’t change cash position.</a:t>
            </a:r>
          </a:p>
          <a:p>
            <a:pPr marL="882900" lvl="2" indent="-342900">
              <a:spcAft>
                <a:spcPts val="300"/>
              </a:spcAft>
              <a:buFont typeface="Arial" panose="020B0604020202020204" pitchFamily="34" charset="0"/>
              <a:buChar char="•"/>
            </a:pPr>
            <a:r>
              <a:rPr lang="en-US" dirty="0"/>
              <a:t>Review the use of Reserves</a:t>
            </a:r>
          </a:p>
          <a:p>
            <a:pPr marL="882900" lvl="2" indent="-342900">
              <a:spcAft>
                <a:spcPts val="300"/>
              </a:spcAft>
              <a:buFont typeface="Arial" panose="020B0604020202020204" pitchFamily="34" charset="0"/>
              <a:buChar char="•"/>
            </a:pPr>
            <a:r>
              <a:rPr lang="en-US" dirty="0"/>
              <a:t>Special Rates Variation</a:t>
            </a:r>
          </a:p>
        </p:txBody>
      </p:sp>
    </p:spTree>
    <p:extLst>
      <p:ext uri="{BB962C8B-B14F-4D97-AF65-F5344CB8AC3E}">
        <p14:creationId xmlns:p14="http://schemas.microsoft.com/office/powerpoint/2010/main" val="38736242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AC01A-309F-8BF8-E008-5F2AE5E9F562}"/>
              </a:ext>
            </a:extLst>
          </p:cNvPr>
          <p:cNvSpPr>
            <a:spLocks noGrp="1"/>
          </p:cNvSpPr>
          <p:nvPr>
            <p:ph type="title"/>
          </p:nvPr>
        </p:nvSpPr>
        <p:spPr/>
        <p:txBody>
          <a:bodyPr/>
          <a:lstStyle/>
          <a:p>
            <a:r>
              <a:rPr lang="en-US" dirty="0"/>
              <a:t>Asset Management Plans</a:t>
            </a:r>
          </a:p>
        </p:txBody>
      </p:sp>
      <p:sp>
        <p:nvSpPr>
          <p:cNvPr id="3" name="Slide Number Placeholder 2">
            <a:extLst>
              <a:ext uri="{FF2B5EF4-FFF2-40B4-BE49-F238E27FC236}">
                <a16:creationId xmlns:a16="http://schemas.microsoft.com/office/drawing/2014/main" id="{A6D367D4-E660-A59B-BAD5-AB97BD939EC3}"/>
              </a:ext>
            </a:extLst>
          </p:cNvPr>
          <p:cNvSpPr>
            <a:spLocks noGrp="1"/>
          </p:cNvSpPr>
          <p:nvPr>
            <p:ph type="sldNum" sz="quarter" idx="10"/>
          </p:nvPr>
        </p:nvSpPr>
        <p:spPr/>
        <p:txBody>
          <a:bodyPr/>
          <a:lstStyle/>
          <a:p>
            <a:fld id="{F795E88F-7D9A-4261-8E02-F16CE4457A9A}" type="slidenum">
              <a:rPr lang="en-US" smtClean="0"/>
              <a:pPr/>
              <a:t>16</a:t>
            </a:fld>
            <a:endParaRPr lang="en-US"/>
          </a:p>
        </p:txBody>
      </p:sp>
      <p:sp>
        <p:nvSpPr>
          <p:cNvPr id="4" name="Text Placeholder 3">
            <a:extLst>
              <a:ext uri="{FF2B5EF4-FFF2-40B4-BE49-F238E27FC236}">
                <a16:creationId xmlns:a16="http://schemas.microsoft.com/office/drawing/2014/main" id="{C16940AA-D736-4BBF-DBDD-D375A18F0534}"/>
              </a:ext>
            </a:extLst>
          </p:cNvPr>
          <p:cNvSpPr>
            <a:spLocks noGrp="1"/>
          </p:cNvSpPr>
          <p:nvPr>
            <p:ph type="body" sz="quarter" idx="11"/>
          </p:nvPr>
        </p:nvSpPr>
        <p:spPr>
          <a:xfrm>
            <a:off x="467544" y="1124744"/>
            <a:ext cx="7848872" cy="4608512"/>
          </a:xfrm>
        </p:spPr>
        <p:txBody>
          <a:bodyPr/>
          <a:lstStyle/>
          <a:p>
            <a:r>
              <a:rPr lang="en-US" dirty="0"/>
              <a:t>Should consider:</a:t>
            </a:r>
          </a:p>
          <a:p>
            <a:endParaRPr lang="en-US" dirty="0"/>
          </a:p>
          <a:p>
            <a:pPr marL="342900" indent="-342900">
              <a:buFont typeface="Arial" panose="020B0604020202020204" pitchFamily="34" charset="0"/>
              <a:buChar char="•"/>
            </a:pPr>
            <a:r>
              <a:rPr lang="en-US" dirty="0"/>
              <a:t>Level of Service &amp; Risk Concerns</a:t>
            </a:r>
          </a:p>
          <a:p>
            <a:pPr marL="342900" indent="-342900">
              <a:buFont typeface="Arial" panose="020B0604020202020204" pitchFamily="34" charset="0"/>
              <a:buChar char="•"/>
            </a:pPr>
            <a:r>
              <a:rPr lang="en-US" dirty="0"/>
              <a:t>Condition of Assets</a:t>
            </a:r>
          </a:p>
          <a:p>
            <a:pPr marL="342900" indent="-342900">
              <a:buFont typeface="Arial" panose="020B0604020202020204" pitchFamily="34" charset="0"/>
              <a:buChar char="•"/>
            </a:pPr>
            <a:r>
              <a:rPr lang="en-US" dirty="0"/>
              <a:t>Growth effect on asset requirements</a:t>
            </a:r>
          </a:p>
          <a:p>
            <a:pPr marL="342900" indent="-342900">
              <a:buFont typeface="Arial" panose="020B0604020202020204" pitchFamily="34" charset="0"/>
              <a:buChar char="•"/>
            </a:pPr>
            <a:endParaRPr lang="en-US" dirty="0"/>
          </a:p>
          <a:p>
            <a:r>
              <a:rPr lang="en-US" dirty="0"/>
              <a:t>Provides:</a:t>
            </a:r>
          </a:p>
          <a:p>
            <a:pPr marL="342900" indent="-342900">
              <a:buFont typeface="Arial" panose="020B0604020202020204" pitchFamily="34" charset="0"/>
              <a:buChar char="•"/>
            </a:pPr>
            <a:r>
              <a:rPr lang="en-US" dirty="0"/>
              <a:t>Annual maintenance requirements</a:t>
            </a:r>
          </a:p>
          <a:p>
            <a:pPr marL="342900" indent="-342900">
              <a:buFont typeface="Arial" panose="020B0604020202020204" pitchFamily="34" charset="0"/>
              <a:buChar char="•"/>
            </a:pPr>
            <a:r>
              <a:rPr lang="en-US" dirty="0"/>
              <a:t>Depreciation $</a:t>
            </a:r>
          </a:p>
          <a:p>
            <a:pPr marL="342900" indent="-342900">
              <a:buFont typeface="Arial" panose="020B0604020202020204" pitchFamily="34" charset="0"/>
              <a:buChar char="•"/>
            </a:pPr>
            <a:r>
              <a:rPr lang="en-US" dirty="0"/>
              <a:t>Renewal/Replacement requirements</a:t>
            </a:r>
          </a:p>
          <a:p>
            <a:pPr marL="342900" indent="-342900">
              <a:buFont typeface="Arial" panose="020B0604020202020204" pitchFamily="34" charset="0"/>
              <a:buChar char="•"/>
            </a:pPr>
            <a:r>
              <a:rPr lang="en-US" dirty="0"/>
              <a:t>New/upgrade requirements to cope with growth</a:t>
            </a:r>
          </a:p>
          <a:p>
            <a:pPr marL="342900" indent="-342900">
              <a:buFont typeface="Arial" panose="020B0604020202020204" pitchFamily="34" charset="0"/>
              <a:buChar char="•"/>
            </a:pPr>
            <a:endParaRPr lang="en-US" dirty="0"/>
          </a:p>
          <a:p>
            <a:r>
              <a:rPr lang="en-US" dirty="0"/>
              <a:t>Capital Projects should address the Asset Management Plan requirements</a:t>
            </a:r>
          </a:p>
          <a:p>
            <a:endParaRPr lang="en-US" dirty="0"/>
          </a:p>
          <a:p>
            <a:pPr marL="342900" indent="-342900">
              <a:buFont typeface="Arial" panose="020B0604020202020204" pitchFamily="34" charset="0"/>
              <a:buChar char="•"/>
            </a:pPr>
            <a:r>
              <a:rPr lang="en-US" dirty="0"/>
              <a:t>New and Upgrade outside of this – considered very carefully</a:t>
            </a:r>
          </a:p>
          <a:p>
            <a:endParaRPr lang="en-US" dirty="0"/>
          </a:p>
          <a:p>
            <a:endParaRPr lang="en-US" dirty="0"/>
          </a:p>
          <a:p>
            <a:pPr marL="342900" indent="-342900">
              <a:buFont typeface="Arial" panose="020B0604020202020204" pitchFamily="34" charset="0"/>
              <a:buChar char="•"/>
            </a:pPr>
            <a:endParaRPr lang="en-US" dirty="0"/>
          </a:p>
        </p:txBody>
      </p:sp>
      <p:sp>
        <p:nvSpPr>
          <p:cNvPr id="5" name="TextBox 4">
            <a:extLst>
              <a:ext uri="{FF2B5EF4-FFF2-40B4-BE49-F238E27FC236}">
                <a16:creationId xmlns:a16="http://schemas.microsoft.com/office/drawing/2014/main" id="{CF8546CC-5C12-E8E4-B839-5137710CFCC7}"/>
              </a:ext>
            </a:extLst>
          </p:cNvPr>
          <p:cNvSpPr txBox="1"/>
          <p:nvPr/>
        </p:nvSpPr>
        <p:spPr>
          <a:xfrm>
            <a:off x="395536" y="6021288"/>
            <a:ext cx="8352928" cy="432048"/>
          </a:xfrm>
          <a:prstGeom prst="rect">
            <a:avLst/>
          </a:prstGeom>
          <a:noFill/>
        </p:spPr>
        <p:txBody>
          <a:bodyPr wrap="square" lIns="0" tIns="0" rIns="0" bIns="0" rtlCol="0">
            <a:noAutofit/>
          </a:bodyPr>
          <a:lstStyle/>
          <a:p>
            <a:r>
              <a:rPr lang="en-US" sz="2000" kern="0" dirty="0">
                <a:solidFill>
                  <a:srgbClr val="003478"/>
                </a:solidFill>
                <a:latin typeface="+mn-lt"/>
              </a:rPr>
              <a:t>Fund Depreciation full by having a zero Net Result – funds for AMP</a:t>
            </a:r>
          </a:p>
        </p:txBody>
      </p:sp>
    </p:spTree>
    <p:extLst>
      <p:ext uri="{BB962C8B-B14F-4D97-AF65-F5344CB8AC3E}">
        <p14:creationId xmlns:p14="http://schemas.microsoft.com/office/powerpoint/2010/main" val="3077620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6F26F-D057-0C17-7C6B-D5CEE5411E0C}"/>
              </a:ext>
            </a:extLst>
          </p:cNvPr>
          <p:cNvSpPr>
            <a:spLocks noGrp="1"/>
          </p:cNvSpPr>
          <p:nvPr>
            <p:ph type="title"/>
          </p:nvPr>
        </p:nvSpPr>
        <p:spPr/>
        <p:txBody>
          <a:bodyPr/>
          <a:lstStyle/>
          <a:p>
            <a:r>
              <a:rPr lang="en-US" dirty="0"/>
              <a:t>Financial Report Components</a:t>
            </a:r>
            <a:endParaRPr lang="en-AU" dirty="0"/>
          </a:p>
        </p:txBody>
      </p:sp>
      <p:sp>
        <p:nvSpPr>
          <p:cNvPr id="3" name="Slide Number Placeholder 2">
            <a:extLst>
              <a:ext uri="{FF2B5EF4-FFF2-40B4-BE49-F238E27FC236}">
                <a16:creationId xmlns:a16="http://schemas.microsoft.com/office/drawing/2014/main" id="{F07E8A35-A3B6-A6BF-B998-87286F821E0E}"/>
              </a:ext>
            </a:extLst>
          </p:cNvPr>
          <p:cNvSpPr>
            <a:spLocks noGrp="1"/>
          </p:cNvSpPr>
          <p:nvPr>
            <p:ph type="sldNum" sz="quarter" idx="10"/>
          </p:nvPr>
        </p:nvSpPr>
        <p:spPr/>
        <p:txBody>
          <a:bodyPr/>
          <a:lstStyle/>
          <a:p>
            <a:fld id="{F795E88F-7D9A-4261-8E02-F16CE4457A9A}" type="slidenum">
              <a:rPr lang="en-US" smtClean="0"/>
              <a:pPr/>
              <a:t>2</a:t>
            </a:fld>
            <a:endParaRPr lang="en-US"/>
          </a:p>
        </p:txBody>
      </p:sp>
      <p:sp>
        <p:nvSpPr>
          <p:cNvPr id="5" name="Text Placeholder 3">
            <a:extLst>
              <a:ext uri="{FF2B5EF4-FFF2-40B4-BE49-F238E27FC236}">
                <a16:creationId xmlns:a16="http://schemas.microsoft.com/office/drawing/2014/main" id="{C5901F0E-FDC4-99E1-E9A7-28D943DE41A1}"/>
              </a:ext>
            </a:extLst>
          </p:cNvPr>
          <p:cNvSpPr>
            <a:spLocks noGrp="1"/>
          </p:cNvSpPr>
          <p:nvPr>
            <p:ph type="body" sz="quarter" idx="11"/>
          </p:nvPr>
        </p:nvSpPr>
        <p:spPr>
          <a:xfrm>
            <a:off x="302809" y="1052736"/>
            <a:ext cx="8012113" cy="5571264"/>
          </a:xfrm>
          <a:solidFill>
            <a:schemeClr val="bg1"/>
          </a:solidFill>
          <a:ln>
            <a:solidFill>
              <a:schemeClr val="bg1"/>
            </a:solidFill>
          </a:ln>
        </p:spPr>
        <p:txBody>
          <a:bodyPr/>
          <a:lstStyle/>
          <a:p>
            <a:r>
              <a:rPr lang="en-AU" sz="2000" b="1" dirty="0"/>
              <a:t>Operating</a:t>
            </a:r>
            <a:r>
              <a:rPr lang="en-AU" b="1" dirty="0"/>
              <a:t> Statement</a:t>
            </a:r>
            <a:endParaRPr lang="en-AU" sz="2000" b="1" dirty="0"/>
          </a:p>
          <a:p>
            <a:r>
              <a:rPr lang="en-AU" sz="2000" dirty="0"/>
              <a:t>Income</a:t>
            </a:r>
          </a:p>
          <a:p>
            <a:pPr marL="342900" indent="-342900">
              <a:buFont typeface="Arial" panose="020B0604020202020204" pitchFamily="34" charset="0"/>
              <a:buChar char="•"/>
            </a:pPr>
            <a:r>
              <a:rPr lang="en-AU" sz="1700" dirty="0"/>
              <a:t>Rates &amp; Annual Charges</a:t>
            </a:r>
          </a:p>
          <a:p>
            <a:pPr marL="342900" indent="-342900">
              <a:buFont typeface="Arial" panose="020B0604020202020204" pitchFamily="34" charset="0"/>
              <a:buChar char="•"/>
            </a:pPr>
            <a:r>
              <a:rPr lang="en-AU" sz="1700" dirty="0"/>
              <a:t>User Charges &amp; Fees</a:t>
            </a:r>
          </a:p>
          <a:p>
            <a:pPr marL="342900" indent="-342900">
              <a:buFont typeface="Arial" panose="020B0604020202020204" pitchFamily="34" charset="0"/>
              <a:buChar char="•"/>
            </a:pPr>
            <a:r>
              <a:rPr lang="en-AU" sz="1700" dirty="0"/>
              <a:t>Other Revenues</a:t>
            </a:r>
          </a:p>
          <a:p>
            <a:pPr marL="342900" indent="-342900">
              <a:buFont typeface="Arial" panose="020B0604020202020204" pitchFamily="34" charset="0"/>
              <a:buChar char="•"/>
            </a:pPr>
            <a:r>
              <a:rPr lang="en-AU" sz="1700" dirty="0"/>
              <a:t>Grants &amp; Contributions for Operating</a:t>
            </a:r>
          </a:p>
          <a:p>
            <a:pPr marL="342900" indent="-342900">
              <a:buFont typeface="Arial" panose="020B0604020202020204" pitchFamily="34" charset="0"/>
              <a:buChar char="•"/>
            </a:pPr>
            <a:r>
              <a:rPr lang="en-AU" sz="1700" dirty="0">
                <a:highlight>
                  <a:srgbClr val="FFFF00"/>
                </a:highlight>
              </a:rPr>
              <a:t>Grants &amp; Contributions for Capital</a:t>
            </a:r>
          </a:p>
          <a:p>
            <a:pPr marL="342900" indent="-342900">
              <a:buFont typeface="Arial" panose="020B0604020202020204" pitchFamily="34" charset="0"/>
              <a:buChar char="•"/>
            </a:pPr>
            <a:r>
              <a:rPr lang="en-AU" sz="1700" dirty="0"/>
              <a:t>Interest &amp; Investment Revenue</a:t>
            </a:r>
          </a:p>
          <a:p>
            <a:pPr marL="342900" indent="-342900">
              <a:buFont typeface="Arial" panose="020B0604020202020204" pitchFamily="34" charset="0"/>
              <a:buChar char="•"/>
            </a:pPr>
            <a:r>
              <a:rPr lang="en-AU" sz="1700" dirty="0">
                <a:highlight>
                  <a:srgbClr val="FFFF00"/>
                </a:highlight>
              </a:rPr>
              <a:t>Other Income (gain on disposal of assets)</a:t>
            </a:r>
          </a:p>
          <a:p>
            <a:r>
              <a:rPr lang="en-AU" sz="1800" b="1" dirty="0"/>
              <a:t>Total Income from Continuing Operations</a:t>
            </a:r>
          </a:p>
          <a:p>
            <a:r>
              <a:rPr lang="en-AU" sz="2000" dirty="0"/>
              <a:t>Expenditure</a:t>
            </a:r>
          </a:p>
          <a:p>
            <a:pPr marL="342900" indent="-342900">
              <a:buFont typeface="Arial" panose="020B0604020202020204" pitchFamily="34" charset="0"/>
              <a:buChar char="•"/>
            </a:pPr>
            <a:r>
              <a:rPr lang="en-AU" sz="1700" dirty="0"/>
              <a:t>Employee Costs</a:t>
            </a:r>
          </a:p>
          <a:p>
            <a:pPr marL="342900" indent="-342900">
              <a:buFont typeface="Arial" panose="020B0604020202020204" pitchFamily="34" charset="0"/>
              <a:buChar char="•"/>
            </a:pPr>
            <a:r>
              <a:rPr lang="en-AU" sz="1700" dirty="0"/>
              <a:t>Materials, Contracts &amp; Other</a:t>
            </a:r>
          </a:p>
          <a:p>
            <a:pPr marL="342900" indent="-342900">
              <a:buFont typeface="Arial" panose="020B0604020202020204" pitchFamily="34" charset="0"/>
              <a:buChar char="•"/>
            </a:pPr>
            <a:r>
              <a:rPr lang="en-AU" sz="1700" dirty="0"/>
              <a:t>Borrowing costs</a:t>
            </a:r>
          </a:p>
          <a:p>
            <a:pPr marL="342900" indent="-342900">
              <a:buFont typeface="Arial" panose="020B0604020202020204" pitchFamily="34" charset="0"/>
              <a:buChar char="•"/>
            </a:pPr>
            <a:r>
              <a:rPr lang="en-AU" sz="1700" dirty="0">
                <a:highlight>
                  <a:srgbClr val="FFFF00"/>
                </a:highlight>
              </a:rPr>
              <a:t>Depreciation</a:t>
            </a:r>
          </a:p>
          <a:p>
            <a:pPr marL="342900" indent="-342900">
              <a:buFont typeface="Arial" panose="020B0604020202020204" pitchFamily="34" charset="0"/>
              <a:buChar char="•"/>
            </a:pPr>
            <a:r>
              <a:rPr lang="en-AU" sz="1700" dirty="0"/>
              <a:t>Other Expenses</a:t>
            </a:r>
          </a:p>
          <a:p>
            <a:pPr marL="342900" indent="-342900">
              <a:buFont typeface="Arial" panose="020B0604020202020204" pitchFamily="34" charset="0"/>
              <a:buChar char="•"/>
            </a:pPr>
            <a:r>
              <a:rPr lang="en-AU" sz="1700" dirty="0">
                <a:highlight>
                  <a:srgbClr val="FFFF00"/>
                </a:highlight>
              </a:rPr>
              <a:t>Loss on disposal of asset</a:t>
            </a:r>
          </a:p>
          <a:p>
            <a:r>
              <a:rPr lang="en-AU" sz="1800" b="1" dirty="0"/>
              <a:t>Total Operating Expenditure</a:t>
            </a:r>
          </a:p>
          <a:p>
            <a:pPr>
              <a:lnSpc>
                <a:spcPct val="150000"/>
              </a:lnSpc>
            </a:pPr>
            <a:r>
              <a:rPr lang="en-AU" sz="1800" b="1" dirty="0"/>
              <a:t>Net Operating</a:t>
            </a:r>
          </a:p>
          <a:p>
            <a:pPr>
              <a:lnSpc>
                <a:spcPct val="150000"/>
              </a:lnSpc>
            </a:pPr>
            <a:r>
              <a:rPr lang="en-AU" sz="1800" b="1" dirty="0"/>
              <a:t>Net Operating before Grants &amp; Contributions for Capital (</a:t>
            </a:r>
            <a:r>
              <a:rPr lang="en-AU" sz="1800" b="1" dirty="0">
                <a:highlight>
                  <a:srgbClr val="FFFF00"/>
                </a:highlight>
              </a:rPr>
              <a:t>capital grants removed</a:t>
            </a:r>
            <a:r>
              <a:rPr lang="en-AU" sz="1800" b="1" dirty="0"/>
              <a:t>)</a:t>
            </a:r>
          </a:p>
          <a:p>
            <a:endParaRPr lang="en-AU" sz="1800" b="1" dirty="0"/>
          </a:p>
          <a:p>
            <a:pPr marL="342900" indent="-342900">
              <a:buFont typeface="Arial" panose="020B0604020202020204" pitchFamily="34" charset="0"/>
              <a:buChar char="•"/>
            </a:pPr>
            <a:endParaRPr lang="en-AU" sz="1800" dirty="0"/>
          </a:p>
          <a:p>
            <a:endParaRPr lang="en-AU" sz="2000" dirty="0"/>
          </a:p>
          <a:p>
            <a:pPr marL="342900" indent="-342900">
              <a:buFont typeface="Arial" panose="020B0604020202020204" pitchFamily="34" charset="0"/>
              <a:buChar char="•"/>
            </a:pPr>
            <a:endParaRPr lang="en-AU" dirty="0"/>
          </a:p>
        </p:txBody>
      </p:sp>
      <p:sp>
        <p:nvSpPr>
          <p:cNvPr id="6" name="TextBox 5">
            <a:extLst>
              <a:ext uri="{FF2B5EF4-FFF2-40B4-BE49-F238E27FC236}">
                <a16:creationId xmlns:a16="http://schemas.microsoft.com/office/drawing/2014/main" id="{D81739E4-20A7-0F21-A521-0606991F6EEF}"/>
              </a:ext>
            </a:extLst>
          </p:cNvPr>
          <p:cNvSpPr txBox="1"/>
          <p:nvPr/>
        </p:nvSpPr>
        <p:spPr>
          <a:xfrm>
            <a:off x="5285783" y="1052736"/>
            <a:ext cx="3240360" cy="2376264"/>
          </a:xfrm>
          <a:prstGeom prst="rect">
            <a:avLst/>
          </a:prstGeom>
          <a:noFill/>
        </p:spPr>
        <p:txBody>
          <a:bodyPr wrap="square" lIns="0" tIns="0" rIns="0" bIns="0" rtlCol="0">
            <a:noAutofit/>
          </a:bodyPr>
          <a:lstStyle/>
          <a:p>
            <a:r>
              <a:rPr lang="en-AU" sz="2000" b="1" kern="0" dirty="0">
                <a:solidFill>
                  <a:srgbClr val="003478"/>
                </a:solidFill>
                <a:latin typeface="+mn-lt"/>
              </a:rPr>
              <a:t>Capital Works</a:t>
            </a:r>
          </a:p>
          <a:p>
            <a:pPr marL="342900" indent="-342900">
              <a:buFont typeface="Arial" panose="020B0604020202020204" pitchFamily="34" charset="0"/>
              <a:buChar char="•"/>
            </a:pPr>
            <a:r>
              <a:rPr lang="en-AU" sz="1800" kern="0" dirty="0">
                <a:solidFill>
                  <a:srgbClr val="003478"/>
                </a:solidFill>
                <a:latin typeface="+mn-lt"/>
              </a:rPr>
              <a:t>Expenditure on </a:t>
            </a:r>
          </a:p>
          <a:p>
            <a:pPr marL="800100" lvl="1" indent="-342900">
              <a:buFont typeface="Arial" panose="020B0604020202020204" pitchFamily="34" charset="0"/>
              <a:buChar char="•"/>
            </a:pPr>
            <a:r>
              <a:rPr lang="en-AU" sz="1800" kern="0" dirty="0">
                <a:solidFill>
                  <a:srgbClr val="003478"/>
                </a:solidFill>
                <a:latin typeface="+mn-lt"/>
              </a:rPr>
              <a:t>Renewal of Assets</a:t>
            </a:r>
          </a:p>
          <a:p>
            <a:pPr marL="800100" lvl="1" indent="-342900">
              <a:buFont typeface="Arial" panose="020B0604020202020204" pitchFamily="34" charset="0"/>
              <a:buChar char="•"/>
            </a:pPr>
            <a:r>
              <a:rPr lang="en-AU" sz="1800" kern="0" dirty="0">
                <a:solidFill>
                  <a:srgbClr val="003478"/>
                </a:solidFill>
                <a:latin typeface="+mn-lt"/>
              </a:rPr>
              <a:t>Replacement of Assets</a:t>
            </a:r>
          </a:p>
          <a:p>
            <a:pPr marL="342900" indent="-342900">
              <a:buFont typeface="Arial" panose="020B0604020202020204" pitchFamily="34" charset="0"/>
              <a:buChar char="•"/>
            </a:pPr>
            <a:r>
              <a:rPr lang="en-AU" sz="1800" kern="0" dirty="0">
                <a:solidFill>
                  <a:srgbClr val="003478"/>
                </a:solidFill>
                <a:latin typeface="+mn-lt"/>
              </a:rPr>
              <a:t>Expenditure on</a:t>
            </a:r>
          </a:p>
          <a:p>
            <a:pPr marL="800100" lvl="1" indent="-342900">
              <a:buFont typeface="Arial" panose="020B0604020202020204" pitchFamily="34" charset="0"/>
              <a:buChar char="•"/>
            </a:pPr>
            <a:r>
              <a:rPr lang="en-AU" sz="1800" kern="0" dirty="0">
                <a:solidFill>
                  <a:srgbClr val="003478"/>
                </a:solidFill>
                <a:latin typeface="+mn-lt"/>
              </a:rPr>
              <a:t>New Assets</a:t>
            </a:r>
          </a:p>
          <a:p>
            <a:pPr marL="800100" lvl="1" indent="-342900">
              <a:buFont typeface="Arial" panose="020B0604020202020204" pitchFamily="34" charset="0"/>
              <a:buChar char="•"/>
            </a:pPr>
            <a:r>
              <a:rPr lang="en-AU" sz="1800" kern="0" dirty="0">
                <a:solidFill>
                  <a:srgbClr val="003478"/>
                </a:solidFill>
                <a:latin typeface="+mn-lt"/>
              </a:rPr>
              <a:t>Upgraded Asset</a:t>
            </a:r>
          </a:p>
          <a:p>
            <a:pPr marL="342900" indent="-342900">
              <a:buFont typeface="Arial" panose="020B0604020202020204" pitchFamily="34" charset="0"/>
              <a:buChar char="•"/>
            </a:pPr>
            <a:r>
              <a:rPr lang="en-AU" sz="1800" kern="0" dirty="0">
                <a:solidFill>
                  <a:srgbClr val="003478"/>
                </a:solidFill>
                <a:highlight>
                  <a:srgbClr val="FFFF00"/>
                </a:highlight>
                <a:latin typeface="+mn-lt"/>
              </a:rPr>
              <a:t>Capital Grants</a:t>
            </a:r>
          </a:p>
          <a:p>
            <a:pPr marL="800100" lvl="1" indent="-342900">
              <a:buFont typeface="Arial" panose="020B0604020202020204" pitchFamily="34" charset="0"/>
              <a:buChar char="•"/>
            </a:pPr>
            <a:endParaRPr lang="en-AU" sz="1800" kern="0" dirty="0">
              <a:solidFill>
                <a:srgbClr val="003478"/>
              </a:solidFill>
              <a:latin typeface="+mn-lt"/>
            </a:endParaRPr>
          </a:p>
        </p:txBody>
      </p:sp>
      <p:sp>
        <p:nvSpPr>
          <p:cNvPr id="7" name="TextBox 6">
            <a:extLst>
              <a:ext uri="{FF2B5EF4-FFF2-40B4-BE49-F238E27FC236}">
                <a16:creationId xmlns:a16="http://schemas.microsoft.com/office/drawing/2014/main" id="{D966BEAF-7AF5-7C66-03CD-E6F8EBB2FDDC}"/>
              </a:ext>
            </a:extLst>
          </p:cNvPr>
          <p:cNvSpPr txBox="1"/>
          <p:nvPr/>
        </p:nvSpPr>
        <p:spPr>
          <a:xfrm>
            <a:off x="4337496" y="4403076"/>
            <a:ext cx="4536504" cy="1246848"/>
          </a:xfrm>
          <a:prstGeom prst="rect">
            <a:avLst/>
          </a:prstGeom>
          <a:noFill/>
        </p:spPr>
        <p:txBody>
          <a:bodyPr wrap="square" lIns="0" tIns="0" rIns="0" bIns="0" rtlCol="0">
            <a:noAutofit/>
          </a:bodyPr>
          <a:lstStyle/>
          <a:p>
            <a:r>
              <a:rPr lang="en-AU" sz="2000" kern="0" dirty="0">
                <a:solidFill>
                  <a:srgbClr val="003478"/>
                </a:solidFill>
                <a:latin typeface="+mn-lt"/>
              </a:rPr>
              <a:t>Asset Expenditure</a:t>
            </a:r>
          </a:p>
          <a:p>
            <a:pPr marL="342900" indent="-342900">
              <a:buFont typeface="Arial" panose="020B0604020202020204" pitchFamily="34" charset="0"/>
              <a:buChar char="•"/>
            </a:pPr>
            <a:r>
              <a:rPr lang="en-AU" sz="1800" kern="0" dirty="0">
                <a:solidFill>
                  <a:srgbClr val="003478"/>
                </a:solidFill>
                <a:latin typeface="+mn-lt"/>
              </a:rPr>
              <a:t>Maintenance (</a:t>
            </a:r>
            <a:r>
              <a:rPr lang="en-AU" sz="1800" kern="0" dirty="0" err="1">
                <a:solidFill>
                  <a:srgbClr val="003478"/>
                </a:solidFill>
                <a:latin typeface="+mn-lt"/>
              </a:rPr>
              <a:t>ie</a:t>
            </a:r>
            <a:r>
              <a:rPr lang="en-AU" sz="1800" kern="0" dirty="0">
                <a:solidFill>
                  <a:srgbClr val="003478"/>
                </a:solidFill>
                <a:latin typeface="+mn-lt"/>
              </a:rPr>
              <a:t> potholes) = Operating</a:t>
            </a:r>
          </a:p>
          <a:p>
            <a:pPr marL="342900" indent="-342900">
              <a:buFont typeface="Arial" panose="020B0604020202020204" pitchFamily="34" charset="0"/>
              <a:buChar char="•"/>
            </a:pPr>
            <a:r>
              <a:rPr lang="en-AU" sz="1800" kern="0" dirty="0">
                <a:solidFill>
                  <a:srgbClr val="003478"/>
                </a:solidFill>
                <a:latin typeface="+mn-lt"/>
              </a:rPr>
              <a:t>Renewal/replacement (</a:t>
            </a:r>
            <a:r>
              <a:rPr lang="en-AU" sz="1800" kern="0" dirty="0" err="1">
                <a:solidFill>
                  <a:srgbClr val="003478"/>
                </a:solidFill>
                <a:latin typeface="+mn-lt"/>
              </a:rPr>
              <a:t>ie</a:t>
            </a:r>
            <a:r>
              <a:rPr lang="en-AU" sz="1800" kern="0" dirty="0">
                <a:solidFill>
                  <a:srgbClr val="003478"/>
                </a:solidFill>
                <a:latin typeface="+mn-lt"/>
              </a:rPr>
              <a:t> resealing) = Capital</a:t>
            </a:r>
          </a:p>
          <a:p>
            <a:pPr marL="342900" indent="-342900">
              <a:buFont typeface="Arial" panose="020B0604020202020204" pitchFamily="34" charset="0"/>
              <a:buChar char="•"/>
            </a:pPr>
            <a:r>
              <a:rPr lang="en-AU" sz="1800" kern="0" dirty="0">
                <a:solidFill>
                  <a:srgbClr val="003478"/>
                </a:solidFill>
                <a:latin typeface="+mn-lt"/>
              </a:rPr>
              <a:t>New/Upgrade (dirt to sealed) = Capital</a:t>
            </a:r>
          </a:p>
        </p:txBody>
      </p:sp>
    </p:spTree>
    <p:extLst>
      <p:ext uri="{BB962C8B-B14F-4D97-AF65-F5344CB8AC3E}">
        <p14:creationId xmlns:p14="http://schemas.microsoft.com/office/powerpoint/2010/main" val="2631984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
                                            <p:txEl>
                                              <p:pRg st="12" end="1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
                                            <p:txEl>
                                              <p:pRg st="13" end="13"/>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
                                            <p:txEl>
                                              <p:pRg st="14" end="14"/>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
                                            <p:txEl>
                                              <p:pRg st="15" end="15"/>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
                                            <p:txEl>
                                              <p:pRg st="16" end="16"/>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
                                            <p:txEl>
                                              <p:pRg st="17" end="17"/>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
                                            <p:txEl>
                                              <p:pRg st="18" end="18"/>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5">
                                            <p:txEl>
                                              <p:pRg st="19" end="19"/>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6">
                                            <p:txEl>
                                              <p:pRg st="0" end="0"/>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6">
                                            <p:txEl>
                                              <p:pRg st="1" end="1"/>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6">
                                            <p:txEl>
                                              <p:pRg st="2" end="2"/>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6">
                                            <p:txEl>
                                              <p:pRg st="3" end="3"/>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6">
                                            <p:txEl>
                                              <p:pRg st="4" end="4"/>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6">
                                            <p:txEl>
                                              <p:pRg st="5" end="5"/>
                                            </p:txEl>
                                          </p:spTgt>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6">
                                            <p:txEl>
                                              <p:pRg st="6" end="6"/>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7">
                                            <p:txEl>
                                              <p:pRg st="0" end="0"/>
                                            </p:txEl>
                                          </p:spTgt>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7">
                                            <p:txEl>
                                              <p:pRg st="1" end="1"/>
                                            </p:txEl>
                                          </p:spTgt>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7">
                                            <p:txEl>
                                              <p:pRg st="2" end="2"/>
                                            </p:txEl>
                                          </p:spTgt>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E3A51-83EC-CA32-FC19-D04791489D29}"/>
              </a:ext>
            </a:extLst>
          </p:cNvPr>
          <p:cNvSpPr>
            <a:spLocks noGrp="1"/>
          </p:cNvSpPr>
          <p:nvPr>
            <p:ph type="title"/>
          </p:nvPr>
        </p:nvSpPr>
        <p:spPr/>
        <p:txBody>
          <a:bodyPr/>
          <a:lstStyle/>
          <a:p>
            <a:r>
              <a:rPr lang="en-US" dirty="0"/>
              <a:t>Depreciation: the tale of two machines</a:t>
            </a:r>
            <a:endParaRPr lang="en-AU" dirty="0"/>
          </a:p>
        </p:txBody>
      </p:sp>
      <p:sp>
        <p:nvSpPr>
          <p:cNvPr id="3" name="Slide Number Placeholder 2">
            <a:extLst>
              <a:ext uri="{FF2B5EF4-FFF2-40B4-BE49-F238E27FC236}">
                <a16:creationId xmlns:a16="http://schemas.microsoft.com/office/drawing/2014/main" id="{7FE34476-8116-6575-E3CB-3966B823F743}"/>
              </a:ext>
            </a:extLst>
          </p:cNvPr>
          <p:cNvSpPr>
            <a:spLocks noGrp="1"/>
          </p:cNvSpPr>
          <p:nvPr>
            <p:ph type="sldNum" sz="quarter" idx="10"/>
          </p:nvPr>
        </p:nvSpPr>
        <p:spPr/>
        <p:txBody>
          <a:bodyPr/>
          <a:lstStyle/>
          <a:p>
            <a:fld id="{F795E88F-7D9A-4261-8E02-F16CE4457A9A}" type="slidenum">
              <a:rPr lang="en-US" smtClean="0"/>
              <a:pPr/>
              <a:t>3</a:t>
            </a:fld>
            <a:endParaRPr lang="en-US"/>
          </a:p>
        </p:txBody>
      </p:sp>
      <p:sp>
        <p:nvSpPr>
          <p:cNvPr id="5" name="Text Placeholder 3">
            <a:extLst>
              <a:ext uri="{FF2B5EF4-FFF2-40B4-BE49-F238E27FC236}">
                <a16:creationId xmlns:a16="http://schemas.microsoft.com/office/drawing/2014/main" id="{6DAC93C8-0129-F82D-4D19-70A3437022A4}"/>
              </a:ext>
            </a:extLst>
          </p:cNvPr>
          <p:cNvSpPr txBox="1">
            <a:spLocks/>
          </p:cNvSpPr>
          <p:nvPr/>
        </p:nvSpPr>
        <p:spPr>
          <a:xfrm>
            <a:off x="107504" y="1179959"/>
            <a:ext cx="4356992" cy="5409248"/>
          </a:xfrm>
          <a:prstGeom prst="rect">
            <a:avLst/>
          </a:prstGeom>
          <a:solidFill>
            <a:schemeClr val="bg2">
              <a:lumMod val="20000"/>
              <a:lumOff val="80000"/>
            </a:schemeClr>
          </a:solidFill>
          <a:ln>
            <a:solidFill>
              <a:schemeClr val="tx2">
                <a:lumMod val="20000"/>
                <a:lumOff val="80000"/>
              </a:schemeClr>
            </a:solidFill>
          </a:ln>
        </p:spPr>
        <p:txBody>
          <a:bodyPr/>
          <a:lstStyle>
            <a:lvl1pPr algn="l" rtl="0" fontAlgn="base">
              <a:lnSpc>
                <a:spcPct val="100000"/>
              </a:lnSpc>
              <a:spcBef>
                <a:spcPct val="0"/>
              </a:spcBef>
              <a:spcAft>
                <a:spcPct val="0"/>
              </a:spcAft>
              <a:defRPr sz="1400">
                <a:solidFill>
                  <a:schemeClr val="tx2"/>
                </a:solidFill>
                <a:latin typeface="+mn-lt"/>
                <a:ea typeface="+mn-ea"/>
                <a:cs typeface="+mn-cs"/>
              </a:defRPr>
            </a:lvl1pPr>
            <a:lvl2pPr marL="144000" indent="-144000" algn="l" rtl="0" fontAlgn="base">
              <a:lnSpc>
                <a:spcPct val="100000"/>
              </a:lnSpc>
              <a:spcBef>
                <a:spcPct val="0"/>
              </a:spcBef>
              <a:spcAft>
                <a:spcPct val="0"/>
              </a:spcAft>
              <a:buClr>
                <a:schemeClr val="bg2"/>
              </a:buClr>
              <a:buFont typeface="Times" pitchFamily="18" charset="0"/>
              <a:buChar char="•"/>
              <a:defRPr sz="1400">
                <a:solidFill>
                  <a:schemeClr val="tx2"/>
                </a:solidFill>
                <a:latin typeface="+mn-lt"/>
              </a:defRPr>
            </a:lvl2pPr>
            <a:lvl3pPr marL="288000" indent="-144000" algn="l" rtl="0" fontAlgn="base">
              <a:lnSpc>
                <a:spcPct val="100000"/>
              </a:lnSpc>
              <a:spcBef>
                <a:spcPct val="0"/>
              </a:spcBef>
              <a:spcAft>
                <a:spcPct val="0"/>
              </a:spcAft>
              <a:buFont typeface="Trebuchet MS" pitchFamily="34" charset="0"/>
              <a:buChar char="−"/>
              <a:defRPr sz="1400">
                <a:solidFill>
                  <a:schemeClr val="tx2"/>
                </a:solidFill>
                <a:latin typeface="+mn-lt"/>
              </a:defRPr>
            </a:lvl3pPr>
            <a:lvl4pPr marL="432000" indent="-144000" algn="l" rtl="0" fontAlgn="base">
              <a:lnSpc>
                <a:spcPct val="100000"/>
              </a:lnSpc>
              <a:spcBef>
                <a:spcPct val="0"/>
              </a:spcBef>
              <a:spcAft>
                <a:spcPct val="0"/>
              </a:spcAft>
              <a:buClr>
                <a:schemeClr val="bg2"/>
              </a:buClr>
              <a:buFont typeface="Wingdings" pitchFamily="2" charset="2"/>
              <a:buChar char="§"/>
              <a:defRPr sz="1400">
                <a:solidFill>
                  <a:schemeClr val="tx2"/>
                </a:solidFill>
                <a:latin typeface="+mn-lt"/>
              </a:defRPr>
            </a:lvl4pPr>
            <a:lvl5pPr marL="576000" indent="-144000" algn="l" rtl="0" fontAlgn="base">
              <a:lnSpc>
                <a:spcPct val="100000"/>
              </a:lnSpc>
              <a:spcBef>
                <a:spcPct val="0"/>
              </a:spcBef>
              <a:spcAft>
                <a:spcPct val="0"/>
              </a:spcAft>
              <a:buFont typeface="Trebuchet MS" pitchFamily="34" charset="0"/>
              <a:buChar char="−"/>
              <a:defRPr sz="1400">
                <a:solidFill>
                  <a:schemeClr val="tx2"/>
                </a:solidFill>
                <a:latin typeface="+mn-lt"/>
              </a:defRPr>
            </a:lvl5pPr>
            <a:lvl6pPr marL="1533525" indent="179388" algn="l" rtl="0" fontAlgn="base">
              <a:lnSpc>
                <a:spcPts val="2000"/>
              </a:lnSpc>
              <a:spcBef>
                <a:spcPct val="0"/>
              </a:spcBef>
              <a:spcAft>
                <a:spcPct val="0"/>
              </a:spcAft>
              <a:buChar char="–"/>
              <a:defRPr sz="1600">
                <a:solidFill>
                  <a:schemeClr val="tx1"/>
                </a:solidFill>
                <a:latin typeface="+mn-lt"/>
              </a:defRPr>
            </a:lvl6pPr>
            <a:lvl7pPr marL="1990725" indent="179388" algn="l" rtl="0" fontAlgn="base">
              <a:lnSpc>
                <a:spcPts val="2000"/>
              </a:lnSpc>
              <a:spcBef>
                <a:spcPct val="0"/>
              </a:spcBef>
              <a:spcAft>
                <a:spcPct val="0"/>
              </a:spcAft>
              <a:buChar char="–"/>
              <a:defRPr sz="1600">
                <a:solidFill>
                  <a:schemeClr val="tx1"/>
                </a:solidFill>
                <a:latin typeface="+mn-lt"/>
              </a:defRPr>
            </a:lvl7pPr>
            <a:lvl8pPr marL="2447925" indent="179388" algn="l" rtl="0" fontAlgn="base">
              <a:lnSpc>
                <a:spcPts val="2000"/>
              </a:lnSpc>
              <a:spcBef>
                <a:spcPct val="0"/>
              </a:spcBef>
              <a:spcAft>
                <a:spcPct val="0"/>
              </a:spcAft>
              <a:buChar char="–"/>
              <a:defRPr sz="1600">
                <a:solidFill>
                  <a:schemeClr val="tx1"/>
                </a:solidFill>
                <a:latin typeface="+mn-lt"/>
              </a:defRPr>
            </a:lvl8pPr>
            <a:lvl9pPr marL="2905125" indent="179388" algn="l" rtl="0" fontAlgn="base">
              <a:lnSpc>
                <a:spcPts val="2000"/>
              </a:lnSpc>
              <a:spcBef>
                <a:spcPct val="0"/>
              </a:spcBef>
              <a:spcAft>
                <a:spcPct val="0"/>
              </a:spcAft>
              <a:buChar char="–"/>
              <a:defRPr sz="1600">
                <a:solidFill>
                  <a:schemeClr val="tx1"/>
                </a:solidFill>
                <a:latin typeface="+mn-lt"/>
              </a:defRPr>
            </a:lvl9pPr>
          </a:lstStyle>
          <a:p>
            <a:pPr eaLnBrk="1" hangingPunct="1">
              <a:lnSpc>
                <a:spcPct val="150000"/>
              </a:lnSpc>
            </a:pPr>
            <a:r>
              <a:rPr lang="en-AU" kern="0" dirty="0"/>
              <a:t>		</a:t>
            </a:r>
            <a:r>
              <a:rPr lang="en-AU" sz="2000" i="1" u="sng" kern="0" dirty="0"/>
              <a:t>Bill</a:t>
            </a:r>
          </a:p>
          <a:p>
            <a:pPr eaLnBrk="1" hangingPunct="1"/>
            <a:r>
              <a:rPr lang="en-AU" sz="1800" kern="0" dirty="0"/>
              <a:t>Has $100,000 </a:t>
            </a:r>
          </a:p>
          <a:p>
            <a:pPr eaLnBrk="1" hangingPunct="1"/>
            <a:r>
              <a:rPr lang="en-AU" sz="1800" kern="0" dirty="0"/>
              <a:t>Buys a machine for $100,000</a:t>
            </a:r>
          </a:p>
          <a:p>
            <a:pPr eaLnBrk="1" hangingPunct="1"/>
            <a:r>
              <a:rPr lang="en-AU" sz="1800" kern="0" dirty="0"/>
              <a:t>Bank account = Nil	</a:t>
            </a:r>
          </a:p>
          <a:p>
            <a:pPr eaLnBrk="1" hangingPunct="1"/>
            <a:r>
              <a:rPr lang="en-AU" sz="1800" kern="0" dirty="0"/>
              <a:t>        Machine lasts 10 years</a:t>
            </a:r>
          </a:p>
          <a:p>
            <a:pPr eaLnBrk="1" hangingPunct="1"/>
            <a:r>
              <a:rPr lang="en-AU" sz="1800" kern="0" dirty="0"/>
              <a:t>        Deteriorates by  $10,000/year (</a:t>
            </a:r>
            <a:r>
              <a:rPr lang="en-AU" sz="1800" kern="0" dirty="0" err="1"/>
              <a:t>Depr</a:t>
            </a:r>
            <a:r>
              <a:rPr lang="en-AU" sz="1800" kern="0" dirty="0"/>
              <a:t>)</a:t>
            </a:r>
          </a:p>
          <a:p>
            <a:pPr eaLnBrk="1" hangingPunct="1"/>
            <a:endParaRPr lang="en-AU" sz="1800" kern="0" dirty="0"/>
          </a:p>
          <a:p>
            <a:pPr eaLnBrk="1" hangingPunct="1"/>
            <a:r>
              <a:rPr lang="en-AU" sz="1800" kern="0" dirty="0"/>
              <a:t>$150,000 per year income	</a:t>
            </a:r>
          </a:p>
          <a:p>
            <a:pPr eaLnBrk="1" hangingPunct="1"/>
            <a:r>
              <a:rPr lang="en-AU" sz="1800" kern="0" dirty="0"/>
              <a:t>	Less expenditure of:</a:t>
            </a:r>
          </a:p>
          <a:p>
            <a:pPr eaLnBrk="1" hangingPunct="1"/>
            <a:r>
              <a:rPr lang="en-AU" sz="1800" kern="0" dirty="0"/>
              <a:t>		$30,000 general costs</a:t>
            </a:r>
          </a:p>
          <a:p>
            <a:pPr eaLnBrk="1" hangingPunct="1"/>
            <a:endParaRPr lang="en-AU" sz="1800" kern="0" dirty="0"/>
          </a:p>
          <a:p>
            <a:pPr eaLnBrk="1" hangingPunct="1"/>
            <a:endParaRPr lang="en-AU" sz="1800" kern="0" dirty="0"/>
          </a:p>
          <a:p>
            <a:pPr eaLnBrk="1" hangingPunct="1"/>
            <a:r>
              <a:rPr lang="en-AU" sz="1800" kern="0" dirty="0"/>
              <a:t>Result = $120,000 taken as a wage</a:t>
            </a:r>
            <a:endParaRPr lang="en-AU" sz="2800" kern="0" dirty="0"/>
          </a:p>
          <a:p>
            <a:pPr eaLnBrk="1" hangingPunct="1"/>
            <a:endParaRPr lang="en-AU" sz="1800" kern="0" dirty="0"/>
          </a:p>
          <a:p>
            <a:pPr eaLnBrk="1" hangingPunct="1"/>
            <a:r>
              <a:rPr lang="en-AU" sz="1800" kern="0" dirty="0"/>
              <a:t>In 10 years’ time Bill’s machine has deteriorated and needs replacement and he has to borrow $100,000</a:t>
            </a:r>
          </a:p>
        </p:txBody>
      </p:sp>
      <p:sp>
        <p:nvSpPr>
          <p:cNvPr id="6" name="TextBox 5">
            <a:extLst>
              <a:ext uri="{FF2B5EF4-FFF2-40B4-BE49-F238E27FC236}">
                <a16:creationId xmlns:a16="http://schemas.microsoft.com/office/drawing/2014/main" id="{01890F7D-9D02-FDFB-853A-EFA9380B8A97}"/>
              </a:ext>
            </a:extLst>
          </p:cNvPr>
          <p:cNvSpPr txBox="1"/>
          <p:nvPr/>
        </p:nvSpPr>
        <p:spPr>
          <a:xfrm>
            <a:off x="4572000" y="1179958"/>
            <a:ext cx="4464496" cy="5409248"/>
          </a:xfrm>
          <a:prstGeom prst="rect">
            <a:avLst/>
          </a:prstGeom>
          <a:solidFill>
            <a:schemeClr val="accent1">
              <a:lumMod val="20000"/>
              <a:lumOff val="80000"/>
            </a:schemeClr>
          </a:solidFill>
          <a:ln>
            <a:solidFill>
              <a:schemeClr val="tx2">
                <a:lumMod val="20000"/>
                <a:lumOff val="80000"/>
              </a:schemeClr>
            </a:solidFill>
          </a:ln>
        </p:spPr>
        <p:txBody>
          <a:bodyPr wrap="square" lIns="0" tIns="0" rIns="0" bIns="0" rtlCol="0">
            <a:noAutofit/>
          </a:bodyPr>
          <a:lstStyle/>
          <a:p>
            <a:pPr algn="ctr"/>
            <a:r>
              <a:rPr lang="en-AU" sz="2400" kern="0" dirty="0">
                <a:solidFill>
                  <a:srgbClr val="003478"/>
                </a:solidFill>
                <a:latin typeface="+mn-lt"/>
              </a:rPr>
              <a:t> </a:t>
            </a:r>
            <a:r>
              <a:rPr lang="en-AU" sz="2000" i="1" u="sng" kern="0" dirty="0">
                <a:solidFill>
                  <a:srgbClr val="003478"/>
                </a:solidFill>
                <a:latin typeface="+mn-lt"/>
              </a:rPr>
              <a:t>Ted</a:t>
            </a:r>
          </a:p>
          <a:p>
            <a:r>
              <a:rPr lang="en-AU" sz="1800" dirty="0">
                <a:solidFill>
                  <a:schemeClr val="accent5">
                    <a:lumMod val="90000"/>
                    <a:lumOff val="10000"/>
                  </a:schemeClr>
                </a:solidFill>
                <a:latin typeface="+mn-lt"/>
              </a:rPr>
              <a:t>Has $100,000</a:t>
            </a:r>
          </a:p>
          <a:p>
            <a:r>
              <a:rPr lang="en-AU" sz="1800" kern="0" dirty="0">
                <a:solidFill>
                  <a:srgbClr val="003478"/>
                </a:solidFill>
                <a:latin typeface="+mn-lt"/>
              </a:rPr>
              <a:t>Buys a machine for $100,000</a:t>
            </a:r>
          </a:p>
          <a:p>
            <a:r>
              <a:rPr lang="en-AU" sz="1800" kern="0" dirty="0">
                <a:solidFill>
                  <a:srgbClr val="003478"/>
                </a:solidFill>
                <a:latin typeface="+mn-lt"/>
              </a:rPr>
              <a:t>Bank account = Nil</a:t>
            </a:r>
          </a:p>
          <a:p>
            <a:r>
              <a:rPr lang="en-AU" sz="1800" kern="0" dirty="0">
                <a:solidFill>
                  <a:srgbClr val="003478"/>
                </a:solidFill>
                <a:latin typeface="+mn-lt"/>
              </a:rPr>
              <a:t>       Machine lasts 10 years</a:t>
            </a:r>
          </a:p>
          <a:p>
            <a:r>
              <a:rPr lang="en-AU" sz="1800" kern="0" dirty="0">
                <a:solidFill>
                  <a:srgbClr val="003478"/>
                </a:solidFill>
                <a:latin typeface="+mn-lt"/>
              </a:rPr>
              <a:t>       Deteriorates</a:t>
            </a:r>
            <a:r>
              <a:rPr lang="en-AU" sz="1800" dirty="0"/>
              <a:t> </a:t>
            </a:r>
            <a:r>
              <a:rPr lang="en-AU" sz="1800" kern="0" dirty="0">
                <a:solidFill>
                  <a:srgbClr val="003478"/>
                </a:solidFill>
                <a:latin typeface="+mn-lt"/>
              </a:rPr>
              <a:t>by  $10,000/year (</a:t>
            </a:r>
            <a:r>
              <a:rPr lang="en-AU" sz="1800" kern="0" dirty="0" err="1">
                <a:solidFill>
                  <a:srgbClr val="003478"/>
                </a:solidFill>
                <a:latin typeface="+mn-lt"/>
              </a:rPr>
              <a:t>Depr</a:t>
            </a:r>
            <a:r>
              <a:rPr lang="en-AU" sz="1800" kern="0" dirty="0">
                <a:solidFill>
                  <a:srgbClr val="003478"/>
                </a:solidFill>
                <a:latin typeface="+mn-lt"/>
              </a:rPr>
              <a:t>)</a:t>
            </a:r>
          </a:p>
          <a:p>
            <a:endParaRPr lang="en-AU" sz="1800" kern="0" dirty="0">
              <a:solidFill>
                <a:srgbClr val="003478"/>
              </a:solidFill>
              <a:latin typeface="+mn-lt"/>
            </a:endParaRPr>
          </a:p>
          <a:p>
            <a:r>
              <a:rPr lang="en-AU" sz="1800" kern="0" dirty="0">
                <a:solidFill>
                  <a:srgbClr val="003478"/>
                </a:solidFill>
                <a:latin typeface="+mn-lt"/>
              </a:rPr>
              <a:t>$150,000 per year income</a:t>
            </a:r>
          </a:p>
          <a:p>
            <a:r>
              <a:rPr lang="en-AU" sz="1800" kern="0" dirty="0">
                <a:solidFill>
                  <a:srgbClr val="003478"/>
                </a:solidFill>
                <a:latin typeface="+mn-lt"/>
              </a:rPr>
              <a:t>         Less expenditure of: </a:t>
            </a:r>
          </a:p>
          <a:p>
            <a:pPr lvl="1"/>
            <a:r>
              <a:rPr lang="en-AU" sz="1800" kern="0" dirty="0">
                <a:solidFill>
                  <a:srgbClr val="003478"/>
                </a:solidFill>
                <a:latin typeface="+mn-lt"/>
              </a:rPr>
              <a:t>       $30,000 general costs</a:t>
            </a:r>
          </a:p>
          <a:p>
            <a:pPr lvl="1"/>
            <a:r>
              <a:rPr lang="en-AU" sz="1800" kern="0" dirty="0">
                <a:solidFill>
                  <a:srgbClr val="003478"/>
                </a:solidFill>
                <a:latin typeface="+mn-lt"/>
              </a:rPr>
              <a:t>       $10,000 depreciation </a:t>
            </a:r>
          </a:p>
          <a:p>
            <a:pPr lvl="1"/>
            <a:r>
              <a:rPr lang="en-AU" sz="1800" kern="0" dirty="0">
                <a:solidFill>
                  <a:srgbClr val="003478"/>
                </a:solidFill>
                <a:latin typeface="+mn-lt"/>
              </a:rPr>
              <a:t>	(</a:t>
            </a:r>
            <a:r>
              <a:rPr lang="en-AU" sz="1600" kern="0" dirty="0">
                <a:solidFill>
                  <a:srgbClr val="003478"/>
                </a:solidFill>
                <a:latin typeface="+mn-lt"/>
              </a:rPr>
              <a:t>deterioration of machine</a:t>
            </a:r>
            <a:r>
              <a:rPr lang="en-AU" sz="1800" kern="0" dirty="0">
                <a:solidFill>
                  <a:srgbClr val="003478"/>
                </a:solidFill>
                <a:latin typeface="+mn-lt"/>
              </a:rPr>
              <a:t>)</a:t>
            </a:r>
          </a:p>
          <a:p>
            <a:endParaRPr lang="en-AU" sz="1800" kern="0" dirty="0">
              <a:solidFill>
                <a:srgbClr val="003478"/>
              </a:solidFill>
              <a:latin typeface="+mn-lt"/>
            </a:endParaRPr>
          </a:p>
          <a:p>
            <a:r>
              <a:rPr lang="en-AU" sz="1800" kern="0" dirty="0">
                <a:solidFill>
                  <a:srgbClr val="003478"/>
                </a:solidFill>
                <a:latin typeface="+mn-lt"/>
              </a:rPr>
              <a:t>Ted uses $10,000/</a:t>
            </a:r>
            <a:r>
              <a:rPr lang="en-AU" sz="1800" kern="0" dirty="0" err="1">
                <a:solidFill>
                  <a:srgbClr val="003478"/>
                </a:solidFill>
                <a:latin typeface="+mn-lt"/>
              </a:rPr>
              <a:t>yr</a:t>
            </a:r>
            <a:r>
              <a:rPr lang="en-AU" sz="1800" kern="0" dirty="0">
                <a:solidFill>
                  <a:srgbClr val="003478"/>
                </a:solidFill>
                <a:latin typeface="+mn-lt"/>
              </a:rPr>
              <a:t> to ‘renew’ machine</a:t>
            </a:r>
          </a:p>
          <a:p>
            <a:r>
              <a:rPr lang="en-AU" sz="1800" kern="0" dirty="0">
                <a:solidFill>
                  <a:srgbClr val="003478"/>
                </a:solidFill>
                <a:latin typeface="+mn-lt"/>
              </a:rPr>
              <a:t>Result = $110,000 taken as a wage </a:t>
            </a:r>
          </a:p>
          <a:p>
            <a:r>
              <a:rPr lang="en-AU" sz="1800" kern="0" dirty="0">
                <a:solidFill>
                  <a:srgbClr val="003478"/>
                </a:solidFill>
                <a:latin typeface="+mn-lt"/>
              </a:rPr>
              <a:t> </a:t>
            </a:r>
          </a:p>
          <a:p>
            <a:r>
              <a:rPr lang="en-AU" sz="1800" kern="0" dirty="0">
                <a:solidFill>
                  <a:srgbClr val="003478"/>
                </a:solidFill>
                <a:latin typeface="+mn-lt"/>
              </a:rPr>
              <a:t>In 10 years Ted’s machine has been renewed each year which has extended its life and it still has a life of 10 yrs.</a:t>
            </a:r>
          </a:p>
        </p:txBody>
      </p:sp>
    </p:spTree>
    <p:extLst>
      <p:ext uri="{BB962C8B-B14F-4D97-AF65-F5344CB8AC3E}">
        <p14:creationId xmlns:p14="http://schemas.microsoft.com/office/powerpoint/2010/main" val="2274791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5284C-DD36-DFD4-0CEF-A3C203C0A90C}"/>
              </a:ext>
            </a:extLst>
          </p:cNvPr>
          <p:cNvSpPr>
            <a:spLocks noGrp="1"/>
          </p:cNvSpPr>
          <p:nvPr>
            <p:ph type="title"/>
          </p:nvPr>
        </p:nvSpPr>
        <p:spPr/>
        <p:txBody>
          <a:bodyPr/>
          <a:lstStyle/>
          <a:p>
            <a:r>
              <a:rPr lang="en-AU" dirty="0"/>
              <a:t>Monthly Financial Report</a:t>
            </a:r>
            <a:endParaRPr lang="en-US" dirty="0"/>
          </a:p>
        </p:txBody>
      </p:sp>
      <p:sp>
        <p:nvSpPr>
          <p:cNvPr id="3" name="Slide Number Placeholder 2">
            <a:extLst>
              <a:ext uri="{FF2B5EF4-FFF2-40B4-BE49-F238E27FC236}">
                <a16:creationId xmlns:a16="http://schemas.microsoft.com/office/drawing/2014/main" id="{04578FB9-344A-AE4E-62B3-D52F6F3EF7D6}"/>
              </a:ext>
            </a:extLst>
          </p:cNvPr>
          <p:cNvSpPr>
            <a:spLocks noGrp="1"/>
          </p:cNvSpPr>
          <p:nvPr>
            <p:ph type="sldNum" sz="quarter" idx="10"/>
          </p:nvPr>
        </p:nvSpPr>
        <p:spPr/>
        <p:txBody>
          <a:bodyPr/>
          <a:lstStyle/>
          <a:p>
            <a:fld id="{F795E88F-7D9A-4261-8E02-F16CE4457A9A}" type="slidenum">
              <a:rPr lang="en-US" smtClean="0"/>
              <a:pPr/>
              <a:t>4</a:t>
            </a:fld>
            <a:endParaRPr lang="en-US"/>
          </a:p>
        </p:txBody>
      </p:sp>
      <p:sp>
        <p:nvSpPr>
          <p:cNvPr id="4" name="Text Placeholder 3">
            <a:extLst>
              <a:ext uri="{FF2B5EF4-FFF2-40B4-BE49-F238E27FC236}">
                <a16:creationId xmlns:a16="http://schemas.microsoft.com/office/drawing/2014/main" id="{1DF30E09-DBA2-ACE0-4FB3-3FB0300B7934}"/>
              </a:ext>
            </a:extLst>
          </p:cNvPr>
          <p:cNvSpPr>
            <a:spLocks noGrp="1"/>
          </p:cNvSpPr>
          <p:nvPr>
            <p:ph type="body" sz="quarter" idx="11"/>
          </p:nvPr>
        </p:nvSpPr>
        <p:spPr>
          <a:xfrm>
            <a:off x="863999" y="1332000"/>
            <a:ext cx="8011714" cy="3393144"/>
          </a:xfrm>
        </p:spPr>
        <p:txBody>
          <a:bodyPr/>
          <a:lstStyle/>
          <a:p>
            <a:pPr marL="457200" indent="-457200">
              <a:lnSpc>
                <a:spcPct val="150000"/>
              </a:lnSpc>
              <a:buFont typeface="+mj-lt"/>
              <a:buAutoNum type="arabicPeriod"/>
            </a:pPr>
            <a:r>
              <a:rPr lang="en-AU" dirty="0"/>
              <a:t>Consolidated Income Statement</a:t>
            </a:r>
          </a:p>
          <a:p>
            <a:pPr marL="457200" indent="-457200">
              <a:lnSpc>
                <a:spcPct val="150000"/>
              </a:lnSpc>
              <a:buFont typeface="+mj-lt"/>
              <a:buAutoNum type="arabicPeriod"/>
            </a:pPr>
            <a:r>
              <a:rPr lang="en-AU" dirty="0"/>
              <a:t>Income Statement Variance Analysis</a:t>
            </a:r>
          </a:p>
          <a:p>
            <a:pPr marL="457200" indent="-457200">
              <a:lnSpc>
                <a:spcPct val="150000"/>
              </a:lnSpc>
              <a:buFont typeface="+mj-lt"/>
              <a:buAutoNum type="arabicPeriod"/>
            </a:pPr>
            <a:r>
              <a:rPr lang="en-AU" dirty="0"/>
              <a:t>Income Statement by Fund</a:t>
            </a:r>
          </a:p>
          <a:p>
            <a:pPr marL="457200" indent="-457200">
              <a:lnSpc>
                <a:spcPct val="150000"/>
              </a:lnSpc>
              <a:buFont typeface="+mj-lt"/>
              <a:buAutoNum type="arabicPeriod"/>
            </a:pPr>
            <a:r>
              <a:rPr lang="en-AU" dirty="0"/>
              <a:t>Statement of Financial Position</a:t>
            </a:r>
          </a:p>
          <a:p>
            <a:pPr marL="457200" indent="-457200">
              <a:lnSpc>
                <a:spcPct val="150000"/>
              </a:lnSpc>
              <a:buFont typeface="+mj-lt"/>
              <a:buAutoNum type="arabicPeriod"/>
            </a:pPr>
            <a:r>
              <a:rPr lang="en-AU" dirty="0">
                <a:highlight>
                  <a:srgbClr val="FFFF00"/>
                </a:highlight>
              </a:rPr>
              <a:t>Reserves Balance</a:t>
            </a:r>
          </a:p>
          <a:p>
            <a:pPr marL="457200" indent="-457200">
              <a:lnSpc>
                <a:spcPct val="150000"/>
              </a:lnSpc>
              <a:buFont typeface="+mj-lt"/>
              <a:buAutoNum type="arabicPeriod"/>
            </a:pPr>
            <a:r>
              <a:rPr lang="en-AU" dirty="0"/>
              <a:t>Capital Expenditure</a:t>
            </a:r>
          </a:p>
          <a:p>
            <a:pPr marL="457200" indent="-457200">
              <a:lnSpc>
                <a:spcPct val="150000"/>
              </a:lnSpc>
              <a:buFont typeface="+mj-lt"/>
              <a:buAutoNum type="arabicPeriod"/>
            </a:pPr>
            <a:r>
              <a:rPr lang="en-AU" dirty="0"/>
              <a:t>Crago Mill Progress Report</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766823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EAACC-859C-C421-9470-E81A932A23C1}"/>
              </a:ext>
            </a:extLst>
          </p:cNvPr>
          <p:cNvSpPr>
            <a:spLocks noGrp="1"/>
          </p:cNvSpPr>
          <p:nvPr>
            <p:ph type="title"/>
          </p:nvPr>
        </p:nvSpPr>
        <p:spPr/>
        <p:txBody>
          <a:bodyPr/>
          <a:lstStyle/>
          <a:p>
            <a:r>
              <a:rPr lang="en-AU" dirty="0"/>
              <a:t>Reserves</a:t>
            </a:r>
            <a:endParaRPr lang="en-US" dirty="0"/>
          </a:p>
        </p:txBody>
      </p:sp>
      <p:sp>
        <p:nvSpPr>
          <p:cNvPr id="3" name="Slide Number Placeholder 2">
            <a:extLst>
              <a:ext uri="{FF2B5EF4-FFF2-40B4-BE49-F238E27FC236}">
                <a16:creationId xmlns:a16="http://schemas.microsoft.com/office/drawing/2014/main" id="{99BDFE8E-8E37-A824-B7DD-D23A566429C7}"/>
              </a:ext>
            </a:extLst>
          </p:cNvPr>
          <p:cNvSpPr>
            <a:spLocks noGrp="1"/>
          </p:cNvSpPr>
          <p:nvPr>
            <p:ph type="sldNum" sz="quarter" idx="10"/>
          </p:nvPr>
        </p:nvSpPr>
        <p:spPr/>
        <p:txBody>
          <a:bodyPr/>
          <a:lstStyle/>
          <a:p>
            <a:fld id="{F795E88F-7D9A-4261-8E02-F16CE4457A9A}" type="slidenum">
              <a:rPr lang="en-US" smtClean="0"/>
              <a:pPr/>
              <a:t>5</a:t>
            </a:fld>
            <a:endParaRPr lang="en-US"/>
          </a:p>
        </p:txBody>
      </p:sp>
      <p:sp>
        <p:nvSpPr>
          <p:cNvPr id="4" name="Text Placeholder 3">
            <a:extLst>
              <a:ext uri="{FF2B5EF4-FFF2-40B4-BE49-F238E27FC236}">
                <a16:creationId xmlns:a16="http://schemas.microsoft.com/office/drawing/2014/main" id="{77480182-F22F-6627-88F0-1020D4FA9267}"/>
              </a:ext>
            </a:extLst>
          </p:cNvPr>
          <p:cNvSpPr>
            <a:spLocks noGrp="1"/>
          </p:cNvSpPr>
          <p:nvPr>
            <p:ph type="body" sz="quarter" idx="11"/>
          </p:nvPr>
        </p:nvSpPr>
        <p:spPr>
          <a:xfrm>
            <a:off x="502286" y="1124744"/>
            <a:ext cx="8011714" cy="2520280"/>
          </a:xfrm>
        </p:spPr>
        <p:txBody>
          <a:bodyPr/>
          <a:lstStyle/>
          <a:p>
            <a:r>
              <a:rPr lang="en-AU" dirty="0"/>
              <a:t>Cash set aside for specific purposes</a:t>
            </a:r>
          </a:p>
          <a:p>
            <a:pPr marL="342900" indent="-342900">
              <a:buFont typeface="Arial" panose="020B0604020202020204" pitchFamily="34" charset="0"/>
              <a:buChar char="•"/>
            </a:pPr>
            <a:r>
              <a:rPr lang="en-AU" dirty="0"/>
              <a:t>Externally Restricted (legislation)</a:t>
            </a:r>
          </a:p>
          <a:p>
            <a:pPr marL="612900" lvl="1" indent="-342900">
              <a:buFont typeface="Arial" panose="020B0604020202020204" pitchFamily="34" charset="0"/>
              <a:buChar char="•"/>
            </a:pPr>
            <a:r>
              <a:rPr lang="en-AU" dirty="0"/>
              <a:t>Developer Contributions</a:t>
            </a:r>
          </a:p>
          <a:p>
            <a:pPr marL="612900" lvl="1" indent="-342900">
              <a:buFont typeface="Arial" panose="020B0604020202020204" pitchFamily="34" charset="0"/>
              <a:buChar char="•"/>
            </a:pPr>
            <a:r>
              <a:rPr lang="en-AU" dirty="0"/>
              <a:t>Waste</a:t>
            </a:r>
          </a:p>
          <a:p>
            <a:pPr marL="612900" lvl="1" indent="-342900">
              <a:buFont typeface="Arial" panose="020B0604020202020204" pitchFamily="34" charset="0"/>
              <a:buChar char="•"/>
            </a:pPr>
            <a:r>
              <a:rPr lang="en-AU" dirty="0"/>
              <a:t>Sewer</a:t>
            </a:r>
          </a:p>
          <a:p>
            <a:pPr marL="612900" lvl="1" indent="-342900">
              <a:buFont typeface="Arial" panose="020B0604020202020204" pitchFamily="34" charset="0"/>
              <a:buChar char="•"/>
            </a:pPr>
            <a:r>
              <a:rPr lang="en-AU" dirty="0"/>
              <a:t>Water</a:t>
            </a:r>
          </a:p>
          <a:p>
            <a:pPr marL="612900" lvl="1" indent="-342900">
              <a:buFont typeface="Arial" panose="020B0604020202020204" pitchFamily="34" charset="0"/>
              <a:buChar char="•"/>
            </a:pPr>
            <a:r>
              <a:rPr lang="en-AU" dirty="0"/>
              <a:t>Others</a:t>
            </a:r>
          </a:p>
          <a:p>
            <a:pPr marL="342900" indent="-342900">
              <a:buFont typeface="Arial" panose="020B0604020202020204" pitchFamily="34" charset="0"/>
              <a:buChar char="•"/>
            </a:pPr>
            <a:r>
              <a:rPr lang="en-AU" dirty="0"/>
              <a:t>Internally Restricted (council resolution)</a:t>
            </a:r>
          </a:p>
          <a:p>
            <a:endParaRPr lang="en-US" dirty="0"/>
          </a:p>
        </p:txBody>
      </p:sp>
      <p:sp>
        <p:nvSpPr>
          <p:cNvPr id="5" name="TextBox 4">
            <a:extLst>
              <a:ext uri="{FF2B5EF4-FFF2-40B4-BE49-F238E27FC236}">
                <a16:creationId xmlns:a16="http://schemas.microsoft.com/office/drawing/2014/main" id="{9BA87B9E-52D0-094A-3D01-8C50CC3C7C8D}"/>
              </a:ext>
            </a:extLst>
          </p:cNvPr>
          <p:cNvSpPr txBox="1"/>
          <p:nvPr/>
        </p:nvSpPr>
        <p:spPr>
          <a:xfrm>
            <a:off x="539552" y="3806976"/>
            <a:ext cx="7974448" cy="414112"/>
          </a:xfrm>
          <a:prstGeom prst="rect">
            <a:avLst/>
          </a:prstGeom>
          <a:noFill/>
        </p:spPr>
        <p:txBody>
          <a:bodyPr wrap="square" lIns="0" tIns="0" rIns="0" bIns="0" rtlCol="0">
            <a:noAutofit/>
          </a:bodyPr>
          <a:lstStyle/>
          <a:p>
            <a:r>
              <a:rPr lang="en-AU" kern="0" dirty="0">
                <a:solidFill>
                  <a:srgbClr val="003478"/>
                </a:solidFill>
                <a:latin typeface="+mn-lt"/>
              </a:rPr>
              <a:t>Reserves are cash from previously recognised income</a:t>
            </a:r>
          </a:p>
          <a:p>
            <a:pPr marL="457200" indent="-457200">
              <a:buFont typeface="Arial" panose="020B0604020202020204" pitchFamily="34" charset="0"/>
              <a:buChar char="•"/>
            </a:pPr>
            <a:endParaRPr lang="en-AU" sz="1800" kern="0" dirty="0">
              <a:solidFill>
                <a:srgbClr val="003478"/>
              </a:solidFill>
              <a:latin typeface="+mn-lt"/>
            </a:endParaRPr>
          </a:p>
          <a:p>
            <a:endParaRPr lang="en-US" sz="2800" kern="0" dirty="0" err="1">
              <a:solidFill>
                <a:srgbClr val="003478"/>
              </a:solidFill>
              <a:latin typeface="+mn-lt"/>
            </a:endParaRPr>
          </a:p>
        </p:txBody>
      </p:sp>
      <p:graphicFrame>
        <p:nvGraphicFramePr>
          <p:cNvPr id="6" name="Table 5">
            <a:extLst>
              <a:ext uri="{FF2B5EF4-FFF2-40B4-BE49-F238E27FC236}">
                <a16:creationId xmlns:a16="http://schemas.microsoft.com/office/drawing/2014/main" id="{163B8C77-412A-FA10-C0C4-9CAEC80D510B}"/>
              </a:ext>
            </a:extLst>
          </p:cNvPr>
          <p:cNvGraphicFramePr>
            <a:graphicFrameLocks noGrp="1"/>
          </p:cNvGraphicFramePr>
          <p:nvPr>
            <p:extLst>
              <p:ext uri="{D42A27DB-BD31-4B8C-83A1-F6EECF244321}">
                <p14:modId xmlns:p14="http://schemas.microsoft.com/office/powerpoint/2010/main" val="2283589787"/>
              </p:ext>
            </p:extLst>
          </p:nvPr>
        </p:nvGraphicFramePr>
        <p:xfrm>
          <a:off x="323528" y="4383040"/>
          <a:ext cx="8550476" cy="1376680"/>
        </p:xfrm>
        <a:graphic>
          <a:graphicData uri="http://schemas.openxmlformats.org/drawingml/2006/table">
            <a:tbl>
              <a:tblPr firstRow="1" bandRow="1">
                <a:tableStyleId>{7DF18680-E054-41AD-8BC1-D1AEF772440D}</a:tableStyleId>
              </a:tblPr>
              <a:tblGrid>
                <a:gridCol w="2137619">
                  <a:extLst>
                    <a:ext uri="{9D8B030D-6E8A-4147-A177-3AD203B41FA5}">
                      <a16:colId xmlns:a16="http://schemas.microsoft.com/office/drawing/2014/main" val="347136012"/>
                    </a:ext>
                  </a:extLst>
                </a:gridCol>
                <a:gridCol w="2137619">
                  <a:extLst>
                    <a:ext uri="{9D8B030D-6E8A-4147-A177-3AD203B41FA5}">
                      <a16:colId xmlns:a16="http://schemas.microsoft.com/office/drawing/2014/main" val="1837741959"/>
                    </a:ext>
                  </a:extLst>
                </a:gridCol>
                <a:gridCol w="2137619">
                  <a:extLst>
                    <a:ext uri="{9D8B030D-6E8A-4147-A177-3AD203B41FA5}">
                      <a16:colId xmlns:a16="http://schemas.microsoft.com/office/drawing/2014/main" val="1944251684"/>
                    </a:ext>
                  </a:extLst>
                </a:gridCol>
                <a:gridCol w="2137619">
                  <a:extLst>
                    <a:ext uri="{9D8B030D-6E8A-4147-A177-3AD203B41FA5}">
                      <a16:colId xmlns:a16="http://schemas.microsoft.com/office/drawing/2014/main" val="2405021112"/>
                    </a:ext>
                  </a:extLst>
                </a:gridCol>
              </a:tblGrid>
              <a:tr h="342104">
                <a:tc>
                  <a:txBody>
                    <a:bodyPr/>
                    <a:lstStyle/>
                    <a:p>
                      <a:r>
                        <a:rPr lang="en-AU" dirty="0"/>
                        <a:t>Example</a:t>
                      </a:r>
                      <a:endParaRPr lang="en-US" dirty="0"/>
                    </a:p>
                  </a:txBody>
                  <a:tcPr>
                    <a:lnB w="12700" cap="flat" cmpd="sng" algn="ctr">
                      <a:solidFill>
                        <a:schemeClr val="tx1"/>
                      </a:solidFill>
                      <a:prstDash val="solid"/>
                      <a:round/>
                      <a:headEnd type="none" w="med" len="med"/>
                      <a:tailEnd type="none" w="med" len="med"/>
                    </a:lnB>
                  </a:tcPr>
                </a:tc>
                <a:tc>
                  <a:txBody>
                    <a:bodyPr/>
                    <a:lstStyle/>
                    <a:p>
                      <a:pPr algn="ctr"/>
                      <a:r>
                        <a:rPr lang="en-AU" dirty="0"/>
                        <a:t>In</a:t>
                      </a:r>
                      <a:endParaRPr lang="en-US" dirty="0"/>
                    </a:p>
                  </a:txBody>
                  <a:tcPr>
                    <a:lnB w="12700" cap="flat" cmpd="sng" algn="ctr">
                      <a:solidFill>
                        <a:schemeClr val="tx1"/>
                      </a:solidFill>
                      <a:prstDash val="solid"/>
                      <a:round/>
                      <a:headEnd type="none" w="med" len="med"/>
                      <a:tailEnd type="none" w="med" len="med"/>
                    </a:lnB>
                  </a:tcPr>
                </a:tc>
                <a:tc>
                  <a:txBody>
                    <a:bodyPr/>
                    <a:lstStyle/>
                    <a:p>
                      <a:pPr algn="ctr"/>
                      <a:r>
                        <a:rPr lang="en-AU" dirty="0"/>
                        <a:t>Out</a:t>
                      </a:r>
                      <a:endParaRPr lang="en-US" dirty="0"/>
                    </a:p>
                  </a:txBody>
                  <a:tcPr>
                    <a:lnB w="12700" cap="flat" cmpd="sng" algn="ctr">
                      <a:solidFill>
                        <a:schemeClr val="tx1"/>
                      </a:solidFill>
                      <a:prstDash val="solid"/>
                      <a:round/>
                      <a:headEnd type="none" w="med" len="med"/>
                      <a:tailEnd type="none" w="med" len="med"/>
                    </a:lnB>
                  </a:tcPr>
                </a:tc>
                <a:tc>
                  <a:txBody>
                    <a:bodyPr/>
                    <a:lstStyle/>
                    <a:p>
                      <a:pPr algn="ctr"/>
                      <a:r>
                        <a:rPr lang="en-AU" dirty="0"/>
                        <a:t>Balance</a:t>
                      </a:r>
                      <a:endParaRPr lang="en-US"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6709199"/>
                  </a:ext>
                </a:extLst>
              </a:tr>
              <a:tr h="370840">
                <a:tc>
                  <a:txBody>
                    <a:bodyPr/>
                    <a:lstStyle/>
                    <a:p>
                      <a:r>
                        <a:rPr lang="en-AU" dirty="0"/>
                        <a:t>Developer Contributions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dirty="0"/>
                        <a:t>$500k</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dirty="0"/>
                        <a:t>$500k</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71573347"/>
                  </a:ext>
                </a:extLst>
              </a:tr>
              <a:tr h="370840">
                <a:tc>
                  <a:txBody>
                    <a:bodyPr/>
                    <a:lstStyle/>
                    <a:p>
                      <a:r>
                        <a:rPr lang="en-AU" dirty="0"/>
                        <a:t>Following year (s)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dirty="0"/>
                        <a:t>$300k</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dirty="0"/>
                        <a:t>$200k</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30193044"/>
                  </a:ext>
                </a:extLst>
              </a:tr>
            </a:tbl>
          </a:graphicData>
        </a:graphic>
      </p:graphicFrame>
    </p:spTree>
    <p:extLst>
      <p:ext uri="{BB962C8B-B14F-4D97-AF65-F5344CB8AC3E}">
        <p14:creationId xmlns:p14="http://schemas.microsoft.com/office/powerpoint/2010/main" val="3882097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F164B-3E0E-E10F-2D18-AAA4277152D9}"/>
              </a:ext>
            </a:extLst>
          </p:cNvPr>
          <p:cNvSpPr>
            <a:spLocks noGrp="1"/>
          </p:cNvSpPr>
          <p:nvPr>
            <p:ph type="title"/>
          </p:nvPr>
        </p:nvSpPr>
        <p:spPr/>
        <p:txBody>
          <a:bodyPr/>
          <a:lstStyle/>
          <a:p>
            <a:r>
              <a:rPr lang="en-US" dirty="0"/>
              <a:t>Reserves – Internally Restricted</a:t>
            </a:r>
          </a:p>
        </p:txBody>
      </p:sp>
      <p:sp>
        <p:nvSpPr>
          <p:cNvPr id="3" name="Slide Number Placeholder 2">
            <a:extLst>
              <a:ext uri="{FF2B5EF4-FFF2-40B4-BE49-F238E27FC236}">
                <a16:creationId xmlns:a16="http://schemas.microsoft.com/office/drawing/2014/main" id="{3F5749BA-33C0-0DB1-059D-A5B7D1454565}"/>
              </a:ext>
            </a:extLst>
          </p:cNvPr>
          <p:cNvSpPr>
            <a:spLocks noGrp="1"/>
          </p:cNvSpPr>
          <p:nvPr>
            <p:ph type="sldNum" sz="quarter" idx="10"/>
          </p:nvPr>
        </p:nvSpPr>
        <p:spPr/>
        <p:txBody>
          <a:bodyPr/>
          <a:lstStyle/>
          <a:p>
            <a:fld id="{F795E88F-7D9A-4261-8E02-F16CE4457A9A}" type="slidenum">
              <a:rPr lang="en-US" smtClean="0"/>
              <a:pPr/>
              <a:t>6</a:t>
            </a:fld>
            <a:endParaRPr lang="en-US"/>
          </a:p>
        </p:txBody>
      </p:sp>
      <p:sp>
        <p:nvSpPr>
          <p:cNvPr id="4" name="Text Placeholder 3">
            <a:extLst>
              <a:ext uri="{FF2B5EF4-FFF2-40B4-BE49-F238E27FC236}">
                <a16:creationId xmlns:a16="http://schemas.microsoft.com/office/drawing/2014/main" id="{08BACCCF-3F16-40E5-B85D-BE288C5BD8AF}"/>
              </a:ext>
            </a:extLst>
          </p:cNvPr>
          <p:cNvSpPr>
            <a:spLocks noGrp="1"/>
          </p:cNvSpPr>
          <p:nvPr>
            <p:ph type="body" sz="quarter" idx="11"/>
          </p:nvPr>
        </p:nvSpPr>
        <p:spPr>
          <a:xfrm>
            <a:off x="502286" y="1268760"/>
            <a:ext cx="8011714" cy="2304256"/>
          </a:xfrm>
        </p:spPr>
        <p:txBody>
          <a:bodyPr/>
          <a:lstStyle/>
          <a:p>
            <a:r>
              <a:rPr lang="en-US" dirty="0"/>
              <a:t>Multiple reserves </a:t>
            </a:r>
          </a:p>
          <a:p>
            <a:endParaRPr lang="en-US" dirty="0"/>
          </a:p>
          <a:p>
            <a:pPr marL="342900" indent="-342900">
              <a:buFont typeface="Arial" panose="020B0604020202020204" pitchFamily="34" charset="0"/>
              <a:buChar char="•"/>
            </a:pPr>
            <a:r>
              <a:rPr lang="en-US" dirty="0"/>
              <a:t>Complicated</a:t>
            </a:r>
          </a:p>
          <a:p>
            <a:pPr marL="342900" indent="-342900">
              <a:lnSpc>
                <a:spcPct val="150000"/>
              </a:lnSpc>
              <a:buFont typeface="Arial" panose="020B0604020202020204" pitchFamily="34" charset="0"/>
              <a:buChar char="•"/>
            </a:pPr>
            <a:r>
              <a:rPr lang="en-US" dirty="0"/>
              <a:t>Add time and cost to accounting</a:t>
            </a:r>
          </a:p>
          <a:p>
            <a:pPr marL="342900" indent="-342900">
              <a:lnSpc>
                <a:spcPct val="150000"/>
              </a:lnSpc>
              <a:buFont typeface="Arial" panose="020B0604020202020204" pitchFamily="34" charset="0"/>
              <a:buChar char="•"/>
            </a:pPr>
            <a:r>
              <a:rPr lang="en-US" dirty="0"/>
              <a:t>Delays reporting</a:t>
            </a:r>
          </a:p>
          <a:p>
            <a:pPr marL="342900" indent="-342900">
              <a:lnSpc>
                <a:spcPct val="150000"/>
              </a:lnSpc>
              <a:buFont typeface="Arial" panose="020B0604020202020204" pitchFamily="34" charset="0"/>
              <a:buChar char="•"/>
            </a:pPr>
            <a:r>
              <a:rPr lang="en-US" dirty="0"/>
              <a:t>Not efficient</a:t>
            </a:r>
          </a:p>
          <a:p>
            <a:pPr marL="342900" indent="-342900">
              <a:lnSpc>
                <a:spcPct val="150000"/>
              </a:lnSpc>
              <a:buFont typeface="Arial" panose="020B0604020202020204" pitchFamily="34" charset="0"/>
              <a:buChar char="•"/>
            </a:pPr>
            <a:r>
              <a:rPr lang="en-US" dirty="0"/>
              <a:t>Better to be as simple as possible – only have a reserve where needed</a:t>
            </a:r>
          </a:p>
        </p:txBody>
      </p:sp>
      <p:pic>
        <p:nvPicPr>
          <p:cNvPr id="6" name="Picture 5">
            <a:extLst>
              <a:ext uri="{FF2B5EF4-FFF2-40B4-BE49-F238E27FC236}">
                <a16:creationId xmlns:a16="http://schemas.microsoft.com/office/drawing/2014/main" id="{4E827FA0-27D2-B596-F7D7-47CC33F196C3}"/>
              </a:ext>
            </a:extLst>
          </p:cNvPr>
          <p:cNvPicPr>
            <a:picLocks noChangeAspect="1"/>
          </p:cNvPicPr>
          <p:nvPr/>
        </p:nvPicPr>
        <p:blipFill>
          <a:blip r:embed="rId2"/>
          <a:stretch>
            <a:fillRect/>
          </a:stretch>
        </p:blipFill>
        <p:spPr>
          <a:xfrm>
            <a:off x="5004048" y="4124630"/>
            <a:ext cx="3969865" cy="2448083"/>
          </a:xfrm>
          <a:prstGeom prst="rect">
            <a:avLst/>
          </a:prstGeom>
        </p:spPr>
      </p:pic>
    </p:spTree>
    <p:extLst>
      <p:ext uri="{BB962C8B-B14F-4D97-AF65-F5344CB8AC3E}">
        <p14:creationId xmlns:p14="http://schemas.microsoft.com/office/powerpoint/2010/main" val="3294231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F336C-FBA2-1556-5CB1-172776826853}"/>
              </a:ext>
            </a:extLst>
          </p:cNvPr>
          <p:cNvSpPr>
            <a:spLocks noGrp="1"/>
          </p:cNvSpPr>
          <p:nvPr>
            <p:ph type="title"/>
          </p:nvPr>
        </p:nvSpPr>
        <p:spPr/>
        <p:txBody>
          <a:bodyPr/>
          <a:lstStyle/>
          <a:p>
            <a:r>
              <a:rPr lang="en-AU" dirty="0"/>
              <a:t>Reserves   (ignores capital)</a:t>
            </a:r>
            <a:endParaRPr lang="en-US" dirty="0"/>
          </a:p>
        </p:txBody>
      </p:sp>
      <p:sp>
        <p:nvSpPr>
          <p:cNvPr id="3" name="Slide Number Placeholder 2">
            <a:extLst>
              <a:ext uri="{FF2B5EF4-FFF2-40B4-BE49-F238E27FC236}">
                <a16:creationId xmlns:a16="http://schemas.microsoft.com/office/drawing/2014/main" id="{7C38A7E8-4BBD-F294-C71E-BF2A986356AC}"/>
              </a:ext>
            </a:extLst>
          </p:cNvPr>
          <p:cNvSpPr>
            <a:spLocks noGrp="1"/>
          </p:cNvSpPr>
          <p:nvPr>
            <p:ph type="sldNum" sz="quarter" idx="10"/>
          </p:nvPr>
        </p:nvSpPr>
        <p:spPr/>
        <p:txBody>
          <a:bodyPr/>
          <a:lstStyle/>
          <a:p>
            <a:fld id="{F795E88F-7D9A-4261-8E02-F16CE4457A9A}" type="slidenum">
              <a:rPr lang="en-US" smtClean="0"/>
              <a:pPr/>
              <a:t>7</a:t>
            </a:fld>
            <a:endParaRPr lang="en-US"/>
          </a:p>
        </p:txBody>
      </p:sp>
      <p:graphicFrame>
        <p:nvGraphicFramePr>
          <p:cNvPr id="5" name="Table 4">
            <a:extLst>
              <a:ext uri="{FF2B5EF4-FFF2-40B4-BE49-F238E27FC236}">
                <a16:creationId xmlns:a16="http://schemas.microsoft.com/office/drawing/2014/main" id="{F8156175-96E0-84F4-C5AB-9BDDEE7E5C24}"/>
              </a:ext>
            </a:extLst>
          </p:cNvPr>
          <p:cNvGraphicFramePr>
            <a:graphicFrameLocks noGrp="1"/>
          </p:cNvGraphicFramePr>
          <p:nvPr>
            <p:extLst>
              <p:ext uri="{D42A27DB-BD31-4B8C-83A1-F6EECF244321}">
                <p14:modId xmlns:p14="http://schemas.microsoft.com/office/powerpoint/2010/main" val="2884193033"/>
              </p:ext>
            </p:extLst>
          </p:nvPr>
        </p:nvGraphicFramePr>
        <p:xfrm>
          <a:off x="155625" y="850900"/>
          <a:ext cx="8568952" cy="5527040"/>
        </p:xfrm>
        <a:graphic>
          <a:graphicData uri="http://schemas.openxmlformats.org/drawingml/2006/table">
            <a:tbl>
              <a:tblPr firstRow="1" bandRow="1">
                <a:tableStyleId>{7DF18680-E054-41AD-8BC1-D1AEF772440D}</a:tableStyleId>
              </a:tblPr>
              <a:tblGrid>
                <a:gridCol w="4612037">
                  <a:extLst>
                    <a:ext uri="{9D8B030D-6E8A-4147-A177-3AD203B41FA5}">
                      <a16:colId xmlns:a16="http://schemas.microsoft.com/office/drawing/2014/main" val="358037354"/>
                    </a:ext>
                  </a:extLst>
                </a:gridCol>
                <a:gridCol w="1781923">
                  <a:extLst>
                    <a:ext uri="{9D8B030D-6E8A-4147-A177-3AD203B41FA5}">
                      <a16:colId xmlns:a16="http://schemas.microsoft.com/office/drawing/2014/main" val="2658794282"/>
                    </a:ext>
                  </a:extLst>
                </a:gridCol>
                <a:gridCol w="2174992">
                  <a:extLst>
                    <a:ext uri="{9D8B030D-6E8A-4147-A177-3AD203B41FA5}">
                      <a16:colId xmlns:a16="http://schemas.microsoft.com/office/drawing/2014/main" val="3903083163"/>
                    </a:ext>
                  </a:extLst>
                </a:gridCol>
              </a:tblGrid>
              <a:tr h="355064">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AU" dirty="0"/>
                        <a:t>Ideal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AU" dirty="0"/>
                        <a:t>Not Ideal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6683031"/>
                  </a:ext>
                </a:extLst>
              </a:tr>
              <a:tr h="370840">
                <a:tc>
                  <a:txBody>
                    <a:bodyPr/>
                    <a:lstStyle/>
                    <a:p>
                      <a:r>
                        <a:rPr lang="en-AU" dirty="0"/>
                        <a:t>Cash in Bank (not reserves)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$10m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$10m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6106775"/>
                  </a:ext>
                </a:extLst>
              </a:tr>
              <a:tr h="370840">
                <a:tc>
                  <a:txBody>
                    <a:bodyPr/>
                    <a:lstStyle/>
                    <a:p>
                      <a:r>
                        <a:rPr lang="en-AU" dirty="0"/>
                        <a:t>Council Operating Income </a:t>
                      </a:r>
                    </a:p>
                    <a:p>
                      <a:r>
                        <a:rPr lang="en-AU" dirty="0"/>
                        <a:t>(not including capital grants)</a:t>
                      </a:r>
                    </a:p>
                    <a:p>
                      <a:r>
                        <a:rPr lang="en-AU" dirty="0"/>
                        <a:t>(includes Developer Contributions of $1m – unspent by end of year)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$40m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$40m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5408398"/>
                  </a:ext>
                </a:extLst>
              </a:tr>
              <a:tr h="370840">
                <a:tc>
                  <a:txBody>
                    <a:bodyPr/>
                    <a:lstStyle/>
                    <a:p>
                      <a:r>
                        <a:rPr lang="en-AU" dirty="0"/>
                        <a:t>Council Operating Expenditure </a:t>
                      </a:r>
                    </a:p>
                    <a:p>
                      <a:r>
                        <a:rPr lang="en-AU" dirty="0"/>
                        <a:t>(</a:t>
                      </a:r>
                      <a:r>
                        <a:rPr lang="en-AU" dirty="0">
                          <a:highlight>
                            <a:srgbClr val="FFFF00"/>
                          </a:highlight>
                        </a:rPr>
                        <a:t>not including depreciation $10m</a:t>
                      </a:r>
                      <a:r>
                        <a:rPr lang="en-AU"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-$25m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-$50m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40947510"/>
                  </a:ext>
                </a:extLst>
              </a:tr>
              <a:tr h="143480">
                <a:tc>
                  <a:txBody>
                    <a:bodyPr/>
                    <a:lstStyle/>
                    <a:p>
                      <a:r>
                        <a:rPr lang="en-AU" dirty="0"/>
                        <a:t>Cash in Bank</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$25m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$0m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891627"/>
                  </a:ext>
                </a:extLst>
              </a:tr>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491693"/>
                  </a:ext>
                </a:extLst>
              </a:tr>
              <a:tr h="370840">
                <a:tc>
                  <a:txBody>
                    <a:bodyPr/>
                    <a:lstStyle/>
                    <a:p>
                      <a:r>
                        <a:rPr lang="en-AU" dirty="0"/>
                        <a:t>Reserve Opening balance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$5m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$5m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3720311"/>
                  </a:ext>
                </a:extLst>
              </a:tr>
              <a:tr h="370840">
                <a:tc>
                  <a:txBody>
                    <a:bodyPr/>
                    <a:lstStyle/>
                    <a:p>
                      <a:r>
                        <a:rPr lang="en-AU" dirty="0"/>
                        <a:t>Add Developer Contributions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$1m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$1m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76958342"/>
                  </a:ext>
                </a:extLst>
              </a:tr>
              <a:tr h="370840">
                <a:tc>
                  <a:txBody>
                    <a:bodyPr/>
                    <a:lstStyle/>
                    <a:p>
                      <a:r>
                        <a:rPr lang="en-AU" dirty="0"/>
                        <a:t>Reserve Closing balance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$6m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$6m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59642994"/>
                  </a:ext>
                </a:extLst>
              </a:tr>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91465654"/>
                  </a:ext>
                </a:extLst>
              </a:tr>
              <a:tr h="370840">
                <a:tc>
                  <a:txBody>
                    <a:bodyPr/>
                    <a:lstStyle/>
                    <a:p>
                      <a:r>
                        <a:rPr lang="en-AU" dirty="0"/>
                        <a:t>Cash in Bank (not reserves)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$24m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-$1m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7619916"/>
                  </a:ext>
                </a:extLst>
              </a:tr>
              <a:tr h="370840">
                <a:tc>
                  <a:txBody>
                    <a:bodyPr/>
                    <a:lstStyle/>
                    <a:p>
                      <a:r>
                        <a:rPr lang="en-AU" dirty="0"/>
                        <a:t>Includes - Depreciation for renewal of capital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$10m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Haven’t funded </a:t>
                      </a:r>
                      <a:r>
                        <a:rPr lang="en-AU" dirty="0" err="1"/>
                        <a:t>depr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596516"/>
                  </a:ext>
                </a:extLst>
              </a:tr>
            </a:tbl>
          </a:graphicData>
        </a:graphic>
      </p:graphicFrame>
    </p:spTree>
    <p:extLst>
      <p:ext uri="{BB962C8B-B14F-4D97-AF65-F5344CB8AC3E}">
        <p14:creationId xmlns:p14="http://schemas.microsoft.com/office/powerpoint/2010/main" val="1993000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2BFE2-ECE6-9D6A-A320-8DE603CBC440}"/>
              </a:ext>
            </a:extLst>
          </p:cNvPr>
          <p:cNvSpPr>
            <a:spLocks noGrp="1"/>
          </p:cNvSpPr>
          <p:nvPr>
            <p:ph type="title"/>
          </p:nvPr>
        </p:nvSpPr>
        <p:spPr/>
        <p:txBody>
          <a:bodyPr/>
          <a:lstStyle/>
          <a:p>
            <a:r>
              <a:rPr lang="en-AU" dirty="0"/>
              <a:t>Capital</a:t>
            </a:r>
            <a:endParaRPr lang="en-US" dirty="0"/>
          </a:p>
        </p:txBody>
      </p:sp>
      <p:sp>
        <p:nvSpPr>
          <p:cNvPr id="3" name="Slide Number Placeholder 2">
            <a:extLst>
              <a:ext uri="{FF2B5EF4-FFF2-40B4-BE49-F238E27FC236}">
                <a16:creationId xmlns:a16="http://schemas.microsoft.com/office/drawing/2014/main" id="{212F1D29-8772-B0E7-50F8-0EFB1908ECE3}"/>
              </a:ext>
            </a:extLst>
          </p:cNvPr>
          <p:cNvSpPr>
            <a:spLocks noGrp="1"/>
          </p:cNvSpPr>
          <p:nvPr>
            <p:ph type="sldNum" sz="quarter" idx="10"/>
          </p:nvPr>
        </p:nvSpPr>
        <p:spPr/>
        <p:txBody>
          <a:bodyPr/>
          <a:lstStyle/>
          <a:p>
            <a:fld id="{F795E88F-7D9A-4261-8E02-F16CE4457A9A}" type="slidenum">
              <a:rPr lang="en-US" smtClean="0"/>
              <a:pPr/>
              <a:t>8</a:t>
            </a:fld>
            <a:endParaRPr lang="en-US"/>
          </a:p>
        </p:txBody>
      </p:sp>
      <p:graphicFrame>
        <p:nvGraphicFramePr>
          <p:cNvPr id="6" name="Table 5">
            <a:extLst>
              <a:ext uri="{FF2B5EF4-FFF2-40B4-BE49-F238E27FC236}">
                <a16:creationId xmlns:a16="http://schemas.microsoft.com/office/drawing/2014/main" id="{49DD3A49-A2FA-EEDB-CECD-87F34780F3D2}"/>
              </a:ext>
            </a:extLst>
          </p:cNvPr>
          <p:cNvGraphicFramePr>
            <a:graphicFrameLocks noGrp="1"/>
          </p:cNvGraphicFramePr>
          <p:nvPr>
            <p:extLst>
              <p:ext uri="{D42A27DB-BD31-4B8C-83A1-F6EECF244321}">
                <p14:modId xmlns:p14="http://schemas.microsoft.com/office/powerpoint/2010/main" val="3498443260"/>
              </p:ext>
            </p:extLst>
          </p:nvPr>
        </p:nvGraphicFramePr>
        <p:xfrm>
          <a:off x="306030" y="1160016"/>
          <a:ext cx="8568952" cy="2484120"/>
        </p:xfrm>
        <a:graphic>
          <a:graphicData uri="http://schemas.openxmlformats.org/drawingml/2006/table">
            <a:tbl>
              <a:tblPr firstRow="1" bandRow="1">
                <a:tableStyleId>{7DF18680-E054-41AD-8BC1-D1AEF772440D}</a:tableStyleId>
              </a:tblPr>
              <a:tblGrid>
                <a:gridCol w="4612037">
                  <a:extLst>
                    <a:ext uri="{9D8B030D-6E8A-4147-A177-3AD203B41FA5}">
                      <a16:colId xmlns:a16="http://schemas.microsoft.com/office/drawing/2014/main" val="986415273"/>
                    </a:ext>
                  </a:extLst>
                </a:gridCol>
                <a:gridCol w="1781923">
                  <a:extLst>
                    <a:ext uri="{9D8B030D-6E8A-4147-A177-3AD203B41FA5}">
                      <a16:colId xmlns:a16="http://schemas.microsoft.com/office/drawing/2014/main" val="562518251"/>
                    </a:ext>
                  </a:extLst>
                </a:gridCol>
                <a:gridCol w="2174992">
                  <a:extLst>
                    <a:ext uri="{9D8B030D-6E8A-4147-A177-3AD203B41FA5}">
                      <a16:colId xmlns:a16="http://schemas.microsoft.com/office/drawing/2014/main" val="242920296"/>
                    </a:ext>
                  </a:extLst>
                </a:gridCol>
              </a:tblGrid>
              <a:tr h="355064">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AU" dirty="0"/>
                        <a:t>Ideal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AU" dirty="0"/>
                        <a:t>Not Ideal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8111278"/>
                  </a:ext>
                </a:extLst>
              </a:tr>
              <a:tr h="370840">
                <a:tc>
                  <a:txBody>
                    <a:bodyPr/>
                    <a:lstStyle/>
                    <a:p>
                      <a:r>
                        <a:rPr lang="en-AU" dirty="0"/>
                        <a:t>Depreciation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$10m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Not funded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2293168"/>
                  </a:ext>
                </a:extLst>
              </a:tr>
              <a:tr h="370840">
                <a:tc>
                  <a:txBody>
                    <a:bodyPr/>
                    <a:lstStyle/>
                    <a:p>
                      <a:r>
                        <a:rPr lang="en-AU" dirty="0"/>
                        <a:t>Capital Grants and Contributions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$10m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$10m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6106462"/>
                  </a:ext>
                </a:extLst>
              </a:tr>
              <a:tr h="370840">
                <a:tc>
                  <a:txBody>
                    <a:bodyPr/>
                    <a:lstStyle/>
                    <a:p>
                      <a:r>
                        <a:rPr lang="en-AU" dirty="0"/>
                        <a:t>Capital Expenditure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$20m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$20m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627954"/>
                  </a:ext>
                </a:extLst>
              </a:tr>
              <a:tr h="143480">
                <a:tc>
                  <a:txBody>
                    <a:bodyPr/>
                    <a:lstStyle/>
                    <a:p>
                      <a:r>
                        <a:rPr lang="en-AU" dirty="0"/>
                        <a:t>Balance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-$10m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92734807"/>
                  </a:ext>
                </a:extLst>
              </a:tr>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dirty="0"/>
                        <a:t>Where is the cash to fund this?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41938901"/>
                  </a:ext>
                </a:extLst>
              </a:tr>
            </a:tbl>
          </a:graphicData>
        </a:graphic>
      </p:graphicFrame>
    </p:spTree>
    <p:extLst>
      <p:ext uri="{BB962C8B-B14F-4D97-AF65-F5344CB8AC3E}">
        <p14:creationId xmlns:p14="http://schemas.microsoft.com/office/powerpoint/2010/main" val="2793377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B26A0-5D38-C141-7476-F9473EA9535F}"/>
              </a:ext>
            </a:extLst>
          </p:cNvPr>
          <p:cNvSpPr>
            <a:spLocks noGrp="1"/>
          </p:cNvSpPr>
          <p:nvPr>
            <p:ph type="title"/>
          </p:nvPr>
        </p:nvSpPr>
        <p:spPr/>
        <p:txBody>
          <a:bodyPr/>
          <a:lstStyle/>
          <a:p>
            <a:r>
              <a:rPr lang="en-US" dirty="0"/>
              <a:t>Long Term Financial Plan</a:t>
            </a:r>
            <a:endParaRPr lang="en-AU" dirty="0"/>
          </a:p>
        </p:txBody>
      </p:sp>
      <p:sp>
        <p:nvSpPr>
          <p:cNvPr id="3" name="Slide Number Placeholder 2">
            <a:extLst>
              <a:ext uri="{FF2B5EF4-FFF2-40B4-BE49-F238E27FC236}">
                <a16:creationId xmlns:a16="http://schemas.microsoft.com/office/drawing/2014/main" id="{0111B820-D3BF-5A88-B286-B99D0B80B660}"/>
              </a:ext>
            </a:extLst>
          </p:cNvPr>
          <p:cNvSpPr>
            <a:spLocks noGrp="1"/>
          </p:cNvSpPr>
          <p:nvPr>
            <p:ph type="sldNum" sz="quarter" idx="10"/>
          </p:nvPr>
        </p:nvSpPr>
        <p:spPr/>
        <p:txBody>
          <a:bodyPr/>
          <a:lstStyle/>
          <a:p>
            <a:fld id="{F795E88F-7D9A-4261-8E02-F16CE4457A9A}" type="slidenum">
              <a:rPr lang="en-US" smtClean="0"/>
              <a:pPr/>
              <a:t>9</a:t>
            </a:fld>
            <a:endParaRPr lang="en-US"/>
          </a:p>
        </p:txBody>
      </p:sp>
      <p:pic>
        <p:nvPicPr>
          <p:cNvPr id="5" name="Picture 4" descr="Z:\All Clients Projects Proposals and Jobs draft\Municipal Training\Cartoons\Cartoons\financial planning.png">
            <a:extLst>
              <a:ext uri="{FF2B5EF4-FFF2-40B4-BE49-F238E27FC236}">
                <a16:creationId xmlns:a16="http://schemas.microsoft.com/office/drawing/2014/main" id="{D5EE7B3C-C7A5-C7F2-C68B-CC7B30C4379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475656" y="1268760"/>
            <a:ext cx="5328591" cy="4680520"/>
          </a:xfrm>
          <a:prstGeom prst="rect">
            <a:avLst/>
          </a:prstGeom>
          <a:noFill/>
          <a:ln>
            <a:noFill/>
          </a:ln>
        </p:spPr>
      </p:pic>
    </p:spTree>
    <p:extLst>
      <p:ext uri="{BB962C8B-B14F-4D97-AF65-F5344CB8AC3E}">
        <p14:creationId xmlns:p14="http://schemas.microsoft.com/office/powerpoint/2010/main" val="1982666140"/>
      </p:ext>
    </p:extLst>
  </p:cSld>
  <p:clrMapOvr>
    <a:masterClrMapping/>
  </p:clrMapOvr>
</p:sld>
</file>

<file path=ppt/theme/theme1.xml><?xml version="1.0" encoding="utf-8"?>
<a:theme xmlns:a="http://schemas.openxmlformats.org/drawingml/2006/main" name="UHY powerpoint template.pres version.branded">
  <a:themeElements>
    <a:clrScheme name="UHY-National-PPT">
      <a:dk1>
        <a:srgbClr val="000000"/>
      </a:dk1>
      <a:lt1>
        <a:srgbClr val="FFFFFF"/>
      </a:lt1>
      <a:dk2>
        <a:srgbClr val="003478"/>
      </a:dk2>
      <a:lt2>
        <a:srgbClr val="61C250"/>
      </a:lt2>
      <a:accent1>
        <a:srgbClr val="CECD00"/>
      </a:accent1>
      <a:accent2>
        <a:srgbClr val="8FC3EA"/>
      </a:accent2>
      <a:accent3>
        <a:srgbClr val="00A8CB"/>
      </a:accent3>
      <a:accent4>
        <a:srgbClr val="0080AC"/>
      </a:accent4>
      <a:accent5>
        <a:srgbClr val="00385A"/>
      </a:accent5>
      <a:accent6>
        <a:srgbClr val="FFD200"/>
      </a:accent6>
      <a:hlink>
        <a:srgbClr val="F78E1E"/>
      </a:hlink>
      <a:folHlink>
        <a:srgbClr val="CD5A1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Arial" charset="0"/>
          </a:defRPr>
        </a:defPPr>
      </a:lstStyle>
    </a:spDef>
    <a:lnDef>
      <a:spPr bwMode="auto">
        <a:solidFill>
          <a:schemeClr val="accent1"/>
        </a:solidFill>
        <a:ln w="6350" cap="flat" cmpd="sng" algn="ctr">
          <a:solidFill>
            <a:schemeClr val="accent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a:lstStyle/>
    </a:lnDef>
    <a:txDef>
      <a:spPr>
        <a:noFill/>
      </a:spPr>
      <a:bodyPr wrap="square" lIns="0" tIns="0" rIns="0" bIns="0" rtlCol="0">
        <a:noAutofit/>
      </a:bodyPr>
      <a:lstStyle>
        <a:defPPr>
          <a:defRPr sz="1400" kern="0" dirty="0" err="1" smtClean="0">
            <a:solidFill>
              <a:srgbClr val="003478"/>
            </a:solidFill>
            <a:latin typeface="+mn-lt"/>
          </a:defRPr>
        </a:defPPr>
      </a:lstStyle>
    </a:txDef>
  </a:objectDefaults>
  <a:extraClrSchemeLst>
    <a:extraClrScheme>
      <a:clrScheme name="Blank Presentation 1">
        <a:dk1>
          <a:srgbClr val="000000"/>
        </a:dk1>
        <a:lt1>
          <a:srgbClr val="FFFFFF"/>
        </a:lt1>
        <a:dk2>
          <a:srgbClr val="FFFFFF"/>
        </a:dk2>
        <a:lt2>
          <a:srgbClr val="585858"/>
        </a:lt2>
        <a:accent1>
          <a:srgbClr val="B93092"/>
        </a:accent1>
        <a:accent2>
          <a:srgbClr val="00A4E4"/>
        </a:accent2>
        <a:accent3>
          <a:srgbClr val="FFFFFF"/>
        </a:accent3>
        <a:accent4>
          <a:srgbClr val="000000"/>
        </a:accent4>
        <a:accent5>
          <a:srgbClr val="D9ADC7"/>
        </a:accent5>
        <a:accent6>
          <a:srgbClr val="0094CF"/>
        </a:accent6>
        <a:hlink>
          <a:srgbClr val="F47B20"/>
        </a:hlink>
        <a:folHlink>
          <a:srgbClr val="8CC63F"/>
        </a:folHlink>
      </a:clrScheme>
      <a:clrMap bg1="lt1" tx1="dk1" bg2="lt2" tx2="dk2" accent1="accent1" accent2="accent2" accent3="accent3" accent4="accent4" accent5="accent5" accent6="accent6" hlink="hlink" folHlink="folHlink"/>
    </a:extraClrScheme>
  </a:extraClrSchemeLst>
  <a:custClrLst>
    <a:custClr name="P 485">
      <a:srgbClr val="EE3124"/>
    </a:custClr>
    <a:custClr name="P 200">
      <a:srgbClr val="D31245"/>
    </a:custClr>
    <a:custClr name="P 212">
      <a:srgbClr val="F16D9A"/>
    </a:custClr>
    <a:custClr name="P 241">
      <a:srgbClr val="B51A8A"/>
    </a:custClr>
    <a:custClr name="P 229">
      <a:srgbClr val="7A003C"/>
    </a:custClr>
    <a:custClr name="P 262">
      <a:srgbClr val="56004E"/>
    </a:custClr>
    <a:custClr name="P 2572">
      <a:srgbClr val="B28FC2"/>
    </a:custClr>
    <a:custClr name="P 266">
      <a:srgbClr val="5A3F99"/>
    </a:custClr>
    <a:custClr name="P 2745">
      <a:srgbClr val="232F84"/>
    </a:custClr>
    <a:custClr name="P 571">
      <a:srgbClr val="ACDCD4"/>
    </a:custClr>
    <a:custClr name="P 3275">
      <a:srgbClr val="00ACA1"/>
    </a:custClr>
    <a:custClr name="P 3302">
      <a:srgbClr val="004D43"/>
    </a:custClr>
  </a:custClrLst>
</a:theme>
</file>

<file path=ppt/theme/theme2.xml><?xml version="1.0" encoding="utf-8"?>
<a:theme xmlns:a="http://schemas.openxmlformats.org/drawingml/2006/main" name="Slides with iconography">
  <a:themeElements>
    <a:clrScheme name="UHY-National-PPT">
      <a:dk1>
        <a:srgbClr val="000000"/>
      </a:dk1>
      <a:lt1>
        <a:srgbClr val="FFFFFF"/>
      </a:lt1>
      <a:dk2>
        <a:srgbClr val="003478"/>
      </a:dk2>
      <a:lt2>
        <a:srgbClr val="61C250"/>
      </a:lt2>
      <a:accent1>
        <a:srgbClr val="CECD00"/>
      </a:accent1>
      <a:accent2>
        <a:srgbClr val="8FC3EA"/>
      </a:accent2>
      <a:accent3>
        <a:srgbClr val="00A8CB"/>
      </a:accent3>
      <a:accent4>
        <a:srgbClr val="0080AC"/>
      </a:accent4>
      <a:accent5>
        <a:srgbClr val="00385A"/>
      </a:accent5>
      <a:accent6>
        <a:srgbClr val="FFD200"/>
      </a:accent6>
      <a:hlink>
        <a:srgbClr val="F78E1E"/>
      </a:hlink>
      <a:folHlink>
        <a:srgbClr val="CD5A1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Arial" charset="0"/>
          </a:defRPr>
        </a:defPPr>
      </a:lstStyle>
    </a:spDef>
    <a:lnDef>
      <a:spPr bwMode="auto">
        <a:solidFill>
          <a:schemeClr val="accent1"/>
        </a:solidFill>
        <a:ln w="6350" cap="flat" cmpd="sng" algn="ctr">
          <a:solidFill>
            <a:schemeClr val="accent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a:lstStyle/>
    </a:lnDef>
    <a:txDef>
      <a:spPr>
        <a:noFill/>
      </a:spPr>
      <a:bodyPr wrap="square" lIns="0" tIns="0" rIns="0" bIns="0" rtlCol="0">
        <a:noAutofit/>
      </a:bodyPr>
      <a:lstStyle>
        <a:defPPr>
          <a:defRPr sz="1400" kern="0" dirty="0" err="1" smtClean="0">
            <a:solidFill>
              <a:srgbClr val="003478"/>
            </a:solidFill>
            <a:latin typeface="+mn-lt"/>
          </a:defRPr>
        </a:defPPr>
      </a:lstStyle>
    </a:txDef>
  </a:objectDefaults>
  <a:extraClrSchemeLst>
    <a:extraClrScheme>
      <a:clrScheme name="Blank Presentation 1">
        <a:dk1>
          <a:srgbClr val="000000"/>
        </a:dk1>
        <a:lt1>
          <a:srgbClr val="FFFFFF"/>
        </a:lt1>
        <a:dk2>
          <a:srgbClr val="FFFFFF"/>
        </a:dk2>
        <a:lt2>
          <a:srgbClr val="585858"/>
        </a:lt2>
        <a:accent1>
          <a:srgbClr val="B93092"/>
        </a:accent1>
        <a:accent2>
          <a:srgbClr val="00A4E4"/>
        </a:accent2>
        <a:accent3>
          <a:srgbClr val="FFFFFF"/>
        </a:accent3>
        <a:accent4>
          <a:srgbClr val="000000"/>
        </a:accent4>
        <a:accent5>
          <a:srgbClr val="D9ADC7"/>
        </a:accent5>
        <a:accent6>
          <a:srgbClr val="0094CF"/>
        </a:accent6>
        <a:hlink>
          <a:srgbClr val="F47B20"/>
        </a:hlink>
        <a:folHlink>
          <a:srgbClr val="8CC63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Slides without iconography">
  <a:themeElements>
    <a:clrScheme name="UHY-National-PPT">
      <a:dk1>
        <a:srgbClr val="000000"/>
      </a:dk1>
      <a:lt1>
        <a:srgbClr val="FFFFFF"/>
      </a:lt1>
      <a:dk2>
        <a:srgbClr val="003478"/>
      </a:dk2>
      <a:lt2>
        <a:srgbClr val="61C250"/>
      </a:lt2>
      <a:accent1>
        <a:srgbClr val="CECD00"/>
      </a:accent1>
      <a:accent2>
        <a:srgbClr val="8FC3EA"/>
      </a:accent2>
      <a:accent3>
        <a:srgbClr val="00A8CB"/>
      </a:accent3>
      <a:accent4>
        <a:srgbClr val="0080AC"/>
      </a:accent4>
      <a:accent5>
        <a:srgbClr val="00385A"/>
      </a:accent5>
      <a:accent6>
        <a:srgbClr val="FFD200"/>
      </a:accent6>
      <a:hlink>
        <a:srgbClr val="F78E1E"/>
      </a:hlink>
      <a:folHlink>
        <a:srgbClr val="CD5A1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Arial" charset="0"/>
          </a:defRPr>
        </a:defPPr>
      </a:lstStyle>
    </a:spDef>
    <a:lnDef>
      <a:spPr bwMode="auto">
        <a:solidFill>
          <a:schemeClr val="accent1"/>
        </a:solidFill>
        <a:ln w="6350" cap="flat" cmpd="sng" algn="ctr">
          <a:solidFill>
            <a:schemeClr val="accent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a:lstStyle/>
    </a:lnDef>
    <a:txDef>
      <a:spPr>
        <a:noFill/>
      </a:spPr>
      <a:bodyPr wrap="square" lIns="0" tIns="0" rIns="0" bIns="0" rtlCol="0">
        <a:noAutofit/>
      </a:bodyPr>
      <a:lstStyle>
        <a:defPPr>
          <a:defRPr sz="1400" kern="0" dirty="0" err="1" smtClean="0">
            <a:solidFill>
              <a:srgbClr val="003478"/>
            </a:solidFill>
            <a:latin typeface="+mn-lt"/>
          </a:defRPr>
        </a:defPPr>
      </a:lstStyle>
    </a:txDef>
  </a:objectDefaults>
  <a:extraClrSchemeLst>
    <a:extraClrScheme>
      <a:clrScheme name="Blank Presentation 1">
        <a:dk1>
          <a:srgbClr val="000000"/>
        </a:dk1>
        <a:lt1>
          <a:srgbClr val="FFFFFF"/>
        </a:lt1>
        <a:dk2>
          <a:srgbClr val="FFFFFF"/>
        </a:dk2>
        <a:lt2>
          <a:srgbClr val="585858"/>
        </a:lt2>
        <a:accent1>
          <a:srgbClr val="B93092"/>
        </a:accent1>
        <a:accent2>
          <a:srgbClr val="00A4E4"/>
        </a:accent2>
        <a:accent3>
          <a:srgbClr val="FFFFFF"/>
        </a:accent3>
        <a:accent4>
          <a:srgbClr val="000000"/>
        </a:accent4>
        <a:accent5>
          <a:srgbClr val="D9ADC7"/>
        </a:accent5>
        <a:accent6>
          <a:srgbClr val="0094CF"/>
        </a:accent6>
        <a:hlink>
          <a:srgbClr val="F47B20"/>
        </a:hlink>
        <a:folHlink>
          <a:srgbClr val="8CC63F"/>
        </a:folHlink>
      </a:clrScheme>
      <a:clrMap bg1="lt1" tx1="dk1" bg2="lt2" tx2="dk2" accent1="accent1" accent2="accent2" accent3="accent3" accent4="accent4" accent5="accent5" accent6="accent6" hlink="hlink" folHlink="folHlink"/>
    </a:extraClrScheme>
  </a:extraClrSchemeLst>
  <a:custClrLst>
    <a:custClr name="P 485">
      <a:srgbClr val="EE3124"/>
    </a:custClr>
    <a:custClr name="P 200">
      <a:srgbClr val="D31245"/>
    </a:custClr>
    <a:custClr name="P 212">
      <a:srgbClr val="F16D9A"/>
    </a:custClr>
    <a:custClr name="P 241">
      <a:srgbClr val="B51A8A"/>
    </a:custClr>
    <a:custClr name="P 229">
      <a:srgbClr val="7A003C"/>
    </a:custClr>
    <a:custClr name="P 262">
      <a:srgbClr val="56004E"/>
    </a:custClr>
    <a:custClr name="P 2572">
      <a:srgbClr val="B28FC2"/>
    </a:custClr>
    <a:custClr name="P 266">
      <a:srgbClr val="5A3F99"/>
    </a:custClr>
    <a:custClr name="P 2745">
      <a:srgbClr val="232F84"/>
    </a:custClr>
    <a:custClr name="P 571">
      <a:srgbClr val="ACDCD4"/>
    </a:custClr>
    <a:custClr name="P 3275">
      <a:srgbClr val="00ACA1"/>
    </a:custClr>
    <a:custClr name="P 3302">
      <a:srgbClr val="004D43"/>
    </a:custClr>
  </a:custClrLst>
</a:theme>
</file>

<file path=ppt/theme/theme4.xml><?xml version="1.0" encoding="utf-8"?>
<a:theme xmlns:a="http://schemas.openxmlformats.org/drawingml/2006/main" name="Slides without iconography and strapline">
  <a:themeElements>
    <a:clrScheme name="UHY-National-PPT">
      <a:dk1>
        <a:srgbClr val="000000"/>
      </a:dk1>
      <a:lt1>
        <a:srgbClr val="FFFFFF"/>
      </a:lt1>
      <a:dk2>
        <a:srgbClr val="003478"/>
      </a:dk2>
      <a:lt2>
        <a:srgbClr val="61C250"/>
      </a:lt2>
      <a:accent1>
        <a:srgbClr val="CECD00"/>
      </a:accent1>
      <a:accent2>
        <a:srgbClr val="8FC3EA"/>
      </a:accent2>
      <a:accent3>
        <a:srgbClr val="00A8CB"/>
      </a:accent3>
      <a:accent4>
        <a:srgbClr val="0080AC"/>
      </a:accent4>
      <a:accent5>
        <a:srgbClr val="00385A"/>
      </a:accent5>
      <a:accent6>
        <a:srgbClr val="FFD200"/>
      </a:accent6>
      <a:hlink>
        <a:srgbClr val="F78E1E"/>
      </a:hlink>
      <a:folHlink>
        <a:srgbClr val="CD5A1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Arial" charset="0"/>
          </a:defRPr>
        </a:defPPr>
      </a:lstStyle>
    </a:spDef>
    <a:lnDef>
      <a:spPr bwMode="auto">
        <a:solidFill>
          <a:schemeClr val="accent1"/>
        </a:solidFill>
        <a:ln w="6350" cap="flat" cmpd="sng" algn="ctr">
          <a:solidFill>
            <a:schemeClr val="accent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a:lstStyle/>
    </a:lnDef>
    <a:txDef>
      <a:spPr>
        <a:noFill/>
      </a:spPr>
      <a:bodyPr wrap="square" lIns="0" tIns="0" rIns="0" bIns="0" rtlCol="0">
        <a:noAutofit/>
      </a:bodyPr>
      <a:lstStyle>
        <a:defPPr>
          <a:defRPr sz="1400" kern="0" dirty="0" err="1" smtClean="0">
            <a:solidFill>
              <a:srgbClr val="003478"/>
            </a:solidFill>
            <a:latin typeface="+mn-lt"/>
          </a:defRPr>
        </a:defPPr>
      </a:lstStyle>
    </a:txDef>
  </a:objectDefaults>
  <a:extraClrSchemeLst>
    <a:extraClrScheme>
      <a:clrScheme name="Blank Presentation 1">
        <a:dk1>
          <a:srgbClr val="000000"/>
        </a:dk1>
        <a:lt1>
          <a:srgbClr val="FFFFFF"/>
        </a:lt1>
        <a:dk2>
          <a:srgbClr val="FFFFFF"/>
        </a:dk2>
        <a:lt2>
          <a:srgbClr val="585858"/>
        </a:lt2>
        <a:accent1>
          <a:srgbClr val="B93092"/>
        </a:accent1>
        <a:accent2>
          <a:srgbClr val="00A4E4"/>
        </a:accent2>
        <a:accent3>
          <a:srgbClr val="FFFFFF"/>
        </a:accent3>
        <a:accent4>
          <a:srgbClr val="000000"/>
        </a:accent4>
        <a:accent5>
          <a:srgbClr val="D9ADC7"/>
        </a:accent5>
        <a:accent6>
          <a:srgbClr val="0094CF"/>
        </a:accent6>
        <a:hlink>
          <a:srgbClr val="F47B20"/>
        </a:hlink>
        <a:folHlink>
          <a:srgbClr val="8CC63F"/>
        </a:folHlink>
      </a:clrScheme>
      <a:clrMap bg1="lt1" tx1="dk1" bg2="lt2" tx2="dk2" accent1="accent1" accent2="accent2" accent3="accent3" accent4="accent4" accent5="accent5" accent6="accent6" hlink="hlink" folHlink="folHlink"/>
    </a:extraClrScheme>
  </a:extraClrSchemeLst>
  <a:custClrLst>
    <a:custClr name="P 485">
      <a:srgbClr val="EE3124"/>
    </a:custClr>
    <a:custClr name="P 200">
      <a:srgbClr val="D31245"/>
    </a:custClr>
    <a:custClr name="P 212">
      <a:srgbClr val="F16D9A"/>
    </a:custClr>
    <a:custClr name="P 241">
      <a:srgbClr val="B51A8A"/>
    </a:custClr>
    <a:custClr name="P 229">
      <a:srgbClr val="7A003C"/>
    </a:custClr>
    <a:custClr name="P 262">
      <a:srgbClr val="56004E"/>
    </a:custClr>
    <a:custClr name="P 2572">
      <a:srgbClr val="B28FC2"/>
    </a:custClr>
    <a:custClr name="P 266">
      <a:srgbClr val="5A3F99"/>
    </a:custClr>
    <a:custClr name="P 2745">
      <a:srgbClr val="232F84"/>
    </a:custClr>
    <a:custClr name="P 571">
      <a:srgbClr val="ACDCD4"/>
    </a:custClr>
    <a:custClr name="P 3275">
      <a:srgbClr val="00ACA1"/>
    </a:custClr>
    <a:custClr name="P 3302">
      <a:srgbClr val="004D43"/>
    </a:custClr>
  </a:custClrLst>
</a:theme>
</file>

<file path=ppt/theme/theme5.xml><?xml version="1.0" encoding="utf-8"?>
<a:theme xmlns:a="http://schemas.openxmlformats.org/drawingml/2006/main" name="Slides without iconography - higher hanging line">
  <a:themeElements>
    <a:clrScheme name="UHY-National-PPT">
      <a:dk1>
        <a:srgbClr val="000000"/>
      </a:dk1>
      <a:lt1>
        <a:srgbClr val="FFFFFF"/>
      </a:lt1>
      <a:dk2>
        <a:srgbClr val="003478"/>
      </a:dk2>
      <a:lt2>
        <a:srgbClr val="61C250"/>
      </a:lt2>
      <a:accent1>
        <a:srgbClr val="CECD00"/>
      </a:accent1>
      <a:accent2>
        <a:srgbClr val="8FC3EA"/>
      </a:accent2>
      <a:accent3>
        <a:srgbClr val="00A8CB"/>
      </a:accent3>
      <a:accent4>
        <a:srgbClr val="0080AC"/>
      </a:accent4>
      <a:accent5>
        <a:srgbClr val="00385A"/>
      </a:accent5>
      <a:accent6>
        <a:srgbClr val="FFD200"/>
      </a:accent6>
      <a:hlink>
        <a:srgbClr val="F78E1E"/>
      </a:hlink>
      <a:folHlink>
        <a:srgbClr val="CD5A1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Arial" charset="0"/>
          </a:defRPr>
        </a:defPPr>
      </a:lstStyle>
    </a:spDef>
    <a:lnDef>
      <a:spPr bwMode="auto">
        <a:solidFill>
          <a:schemeClr val="accent1"/>
        </a:solidFill>
        <a:ln w="6350" cap="flat" cmpd="sng" algn="ctr">
          <a:solidFill>
            <a:schemeClr val="accent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a:lstStyle/>
    </a:lnDef>
    <a:txDef>
      <a:spPr>
        <a:noFill/>
      </a:spPr>
      <a:bodyPr wrap="square" lIns="0" tIns="0" rIns="0" bIns="0" rtlCol="0">
        <a:noAutofit/>
      </a:bodyPr>
      <a:lstStyle>
        <a:defPPr>
          <a:defRPr sz="1400" kern="0" dirty="0" err="1" smtClean="0">
            <a:solidFill>
              <a:srgbClr val="003478"/>
            </a:solidFill>
            <a:latin typeface="+mn-lt"/>
          </a:defRPr>
        </a:defPPr>
      </a:lstStyle>
    </a:txDef>
  </a:objectDefaults>
  <a:extraClrSchemeLst>
    <a:extraClrScheme>
      <a:clrScheme name="Blank Presentation 1">
        <a:dk1>
          <a:srgbClr val="000000"/>
        </a:dk1>
        <a:lt1>
          <a:srgbClr val="FFFFFF"/>
        </a:lt1>
        <a:dk2>
          <a:srgbClr val="FFFFFF"/>
        </a:dk2>
        <a:lt2>
          <a:srgbClr val="585858"/>
        </a:lt2>
        <a:accent1>
          <a:srgbClr val="B93092"/>
        </a:accent1>
        <a:accent2>
          <a:srgbClr val="00A4E4"/>
        </a:accent2>
        <a:accent3>
          <a:srgbClr val="FFFFFF"/>
        </a:accent3>
        <a:accent4>
          <a:srgbClr val="000000"/>
        </a:accent4>
        <a:accent5>
          <a:srgbClr val="D9ADC7"/>
        </a:accent5>
        <a:accent6>
          <a:srgbClr val="0094CF"/>
        </a:accent6>
        <a:hlink>
          <a:srgbClr val="F47B20"/>
        </a:hlink>
        <a:folHlink>
          <a:srgbClr val="8CC63F"/>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Slides without iconography and strapline - higher hanging line">
  <a:themeElements>
    <a:clrScheme name="UHY-National-PPT">
      <a:dk1>
        <a:srgbClr val="000000"/>
      </a:dk1>
      <a:lt1>
        <a:srgbClr val="FFFFFF"/>
      </a:lt1>
      <a:dk2>
        <a:srgbClr val="003478"/>
      </a:dk2>
      <a:lt2>
        <a:srgbClr val="61C250"/>
      </a:lt2>
      <a:accent1>
        <a:srgbClr val="CECD00"/>
      </a:accent1>
      <a:accent2>
        <a:srgbClr val="8FC3EA"/>
      </a:accent2>
      <a:accent3>
        <a:srgbClr val="00A8CB"/>
      </a:accent3>
      <a:accent4>
        <a:srgbClr val="0080AC"/>
      </a:accent4>
      <a:accent5>
        <a:srgbClr val="00385A"/>
      </a:accent5>
      <a:accent6>
        <a:srgbClr val="FFD200"/>
      </a:accent6>
      <a:hlink>
        <a:srgbClr val="F78E1E"/>
      </a:hlink>
      <a:folHlink>
        <a:srgbClr val="CD5A1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Arial" charset="0"/>
          </a:defRPr>
        </a:defPPr>
      </a:lstStyle>
    </a:spDef>
    <a:lnDef>
      <a:spPr bwMode="auto">
        <a:solidFill>
          <a:schemeClr val="accent1"/>
        </a:solidFill>
        <a:ln w="6350" cap="flat" cmpd="sng" algn="ctr">
          <a:solidFill>
            <a:schemeClr val="accent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a:lstStyle/>
    </a:lnDef>
    <a:txDef>
      <a:spPr>
        <a:noFill/>
      </a:spPr>
      <a:bodyPr wrap="square" lIns="0" tIns="0" rIns="0" bIns="0" rtlCol="0">
        <a:noAutofit/>
      </a:bodyPr>
      <a:lstStyle>
        <a:defPPr>
          <a:defRPr sz="1400" kern="0" dirty="0" err="1" smtClean="0">
            <a:solidFill>
              <a:srgbClr val="003478"/>
            </a:solidFill>
            <a:latin typeface="+mn-lt"/>
          </a:defRPr>
        </a:defPPr>
      </a:lstStyle>
    </a:txDef>
  </a:objectDefaults>
  <a:extraClrSchemeLst>
    <a:extraClrScheme>
      <a:clrScheme name="Blank Presentation 1">
        <a:dk1>
          <a:srgbClr val="000000"/>
        </a:dk1>
        <a:lt1>
          <a:srgbClr val="FFFFFF"/>
        </a:lt1>
        <a:dk2>
          <a:srgbClr val="FFFFFF"/>
        </a:dk2>
        <a:lt2>
          <a:srgbClr val="585858"/>
        </a:lt2>
        <a:accent1>
          <a:srgbClr val="B93092"/>
        </a:accent1>
        <a:accent2>
          <a:srgbClr val="00A4E4"/>
        </a:accent2>
        <a:accent3>
          <a:srgbClr val="FFFFFF"/>
        </a:accent3>
        <a:accent4>
          <a:srgbClr val="000000"/>
        </a:accent4>
        <a:accent5>
          <a:srgbClr val="D9ADC7"/>
        </a:accent5>
        <a:accent6>
          <a:srgbClr val="0094CF"/>
        </a:accent6>
        <a:hlink>
          <a:srgbClr val="F47B20"/>
        </a:hlink>
        <a:folHlink>
          <a:srgbClr val="8CC63F"/>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C9EB1730E20DB449D174826F3B4031F" ma:contentTypeVersion="4" ma:contentTypeDescription="Create a new document." ma:contentTypeScope="" ma:versionID="d8512f91d73be2a7c51139ea9f37d790">
  <xsd:schema xmlns:xsd="http://www.w3.org/2001/XMLSchema" xmlns:xs="http://www.w3.org/2001/XMLSchema" xmlns:p="http://schemas.microsoft.com/office/2006/metadata/properties" xmlns:ns3="f758f427-ee96-4e13-bf89-82ba148a9f93" targetNamespace="http://schemas.microsoft.com/office/2006/metadata/properties" ma:root="true" ma:fieldsID="c4ac567e27ef5c1b1b3701e5be6b9275" ns3:_="">
    <xsd:import namespace="f758f427-ee96-4e13-bf89-82ba148a9f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58f427-ee96-4e13-bf89-82ba148a9f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9D02159-71FE-45A8-AAD3-4A7EBBF7B86B}">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f758f427-ee96-4e13-bf89-82ba148a9f93"/>
    <ds:schemaRef ds:uri="http://www.w3.org/XML/1998/namespace"/>
    <ds:schemaRef ds:uri="http://purl.org/dc/dcmitype/"/>
  </ds:schemaRefs>
</ds:datastoreItem>
</file>

<file path=customXml/itemProps2.xml><?xml version="1.0" encoding="utf-8"?>
<ds:datastoreItem xmlns:ds="http://schemas.openxmlformats.org/officeDocument/2006/customXml" ds:itemID="{5CEFCF66-0722-48FB-BD4C-48481E9100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758f427-ee96-4e13-bf89-82ba148a9f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EB33546-E2F4-438D-A60D-B8CDB409334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UHY powerpoint.pres version.branded</Template>
  <TotalTime>5872</TotalTime>
  <Words>965</Words>
  <Application>Microsoft Office PowerPoint</Application>
  <PresentationFormat>On-screen Show (4:3)</PresentationFormat>
  <Paragraphs>244</Paragraphs>
  <Slides>16</Slides>
  <Notes>0</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16</vt:i4>
      </vt:variant>
    </vt:vector>
  </HeadingPairs>
  <TitlesOfParts>
    <vt:vector size="28" baseType="lpstr">
      <vt:lpstr>Arial</vt:lpstr>
      <vt:lpstr>Calibri</vt:lpstr>
      <vt:lpstr>FG Rebecca</vt:lpstr>
      <vt:lpstr>Times</vt:lpstr>
      <vt:lpstr>Trebuchet MS</vt:lpstr>
      <vt:lpstr>Wingdings</vt:lpstr>
      <vt:lpstr>UHY powerpoint template.pres version.branded</vt:lpstr>
      <vt:lpstr>Slides with iconography</vt:lpstr>
      <vt:lpstr>Slides without iconography</vt:lpstr>
      <vt:lpstr>Slides without iconography and strapline</vt:lpstr>
      <vt:lpstr>Slides without iconography - higher hanging line</vt:lpstr>
      <vt:lpstr>Slides without iconography and strapline - higher hanging line</vt:lpstr>
      <vt:lpstr>Council Briefing  18/12/24  </vt:lpstr>
      <vt:lpstr>Financial Report Components</vt:lpstr>
      <vt:lpstr>Depreciation: the tale of two machines</vt:lpstr>
      <vt:lpstr>Monthly Financial Report</vt:lpstr>
      <vt:lpstr>Reserves</vt:lpstr>
      <vt:lpstr>Reserves – Internally Restricted</vt:lpstr>
      <vt:lpstr>Reserves   (ignores capital)</vt:lpstr>
      <vt:lpstr>Capital</vt:lpstr>
      <vt:lpstr>Long Term Financial Plan</vt:lpstr>
      <vt:lpstr>Long Term Financial Plan</vt:lpstr>
      <vt:lpstr>YASS LTFP</vt:lpstr>
      <vt:lpstr>Lets look at cash only</vt:lpstr>
      <vt:lpstr>Add in Reserves and Borrowing     Cumulative Effect of Cash Flow</vt:lpstr>
      <vt:lpstr>Grants – A Cautionary Tale</vt:lpstr>
      <vt:lpstr>What can we do to improve long-term financial sustainability?</vt:lpstr>
      <vt:lpstr>Asset Management Plans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Corinne Garrett</dc:creator>
  <cp:lastModifiedBy>William Paiva</cp:lastModifiedBy>
  <cp:revision>58</cp:revision>
  <dcterms:created xsi:type="dcterms:W3CDTF">2022-11-23T08:38:14Z</dcterms:created>
  <dcterms:modified xsi:type="dcterms:W3CDTF">2025-02-18T22:59:16Z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0x0101009C9EB1730E20DB449D174826F3B4031F</vt:lpwstr>
  </property>
</Properties>
</file>